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9" r:id="rId2"/>
  </p:sldMasterIdLst>
  <p:notesMasterIdLst>
    <p:notesMasterId r:id="rId36"/>
  </p:notesMasterIdLst>
  <p:sldIdLst>
    <p:sldId id="257" r:id="rId3"/>
    <p:sldId id="262" r:id="rId4"/>
    <p:sldId id="260" r:id="rId5"/>
    <p:sldId id="261" r:id="rId6"/>
    <p:sldId id="1653" r:id="rId7"/>
    <p:sldId id="1552" r:id="rId8"/>
    <p:sldId id="1659" r:id="rId9"/>
    <p:sldId id="1562" r:id="rId10"/>
    <p:sldId id="269" r:id="rId11"/>
    <p:sldId id="1713" r:id="rId12"/>
    <p:sldId id="1686" r:id="rId13"/>
    <p:sldId id="1687" r:id="rId14"/>
    <p:sldId id="1688" r:id="rId15"/>
    <p:sldId id="1689" r:id="rId16"/>
    <p:sldId id="1690" r:id="rId17"/>
    <p:sldId id="1712" r:id="rId18"/>
    <p:sldId id="1710" r:id="rId19"/>
    <p:sldId id="1711" r:id="rId20"/>
    <p:sldId id="1709" r:id="rId21"/>
    <p:sldId id="1691" r:id="rId22"/>
    <p:sldId id="1692" r:id="rId23"/>
    <p:sldId id="1693" r:id="rId24"/>
    <p:sldId id="1694" r:id="rId25"/>
    <p:sldId id="1696" r:id="rId26"/>
    <p:sldId id="1697" r:id="rId27"/>
    <p:sldId id="1701" r:id="rId28"/>
    <p:sldId id="1706" r:id="rId29"/>
    <p:sldId id="1702" r:id="rId30"/>
    <p:sldId id="1658" r:id="rId31"/>
    <p:sldId id="1703" r:id="rId32"/>
    <p:sldId id="1650" r:id="rId33"/>
    <p:sldId id="1652" r:id="rId34"/>
    <p:sldId id="2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Ressel" initials="RR" lastIdx="9" clrIdx="0">
    <p:extLst>
      <p:ext uri="{19B8F6BF-5375-455C-9EA6-DF929625EA0E}">
        <p15:presenceInfo xmlns:p15="http://schemas.microsoft.com/office/powerpoint/2012/main" userId="S::rressel@nu.edu::78917338-9eb8-44cc-8d3d-09f880671186" providerId="AD"/>
      </p:ext>
    </p:extLst>
  </p:cmAuthor>
  <p:cmAuthor id="2" name="Nicholas Yoder" initials="NY" lastIdx="72" clrIdx="1">
    <p:extLst>
      <p:ext uri="{19B8F6BF-5375-455C-9EA6-DF929625EA0E}">
        <p15:presenceInfo xmlns:p15="http://schemas.microsoft.com/office/powerpoint/2012/main" userId="S::nyoder@nu.edu::2e32d9d8-acb4-43ef-ba19-5c04e1b02aa2" providerId="AD"/>
      </p:ext>
    </p:extLst>
  </p:cmAuthor>
  <p:cmAuthor id="3" name="Richie Ressel" initials="RR" lastIdx="10" clrIdx="2">
    <p:extLst>
      <p:ext uri="{19B8F6BF-5375-455C-9EA6-DF929625EA0E}">
        <p15:presenceInfo xmlns:p15="http://schemas.microsoft.com/office/powerpoint/2012/main" userId="ZzcsvPb2KyH+0R7p810ySQb9dZGNcKeSb2sGmELUU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18ABA-1724-41AA-9635-F438F37AB3F5}" v="11" dt="2021-11-29T16:57:02.596"/>
    <p1510:client id="{47FEF1B1-3A2F-4127-A7D9-FB72A083CE16}" v="4" dt="2021-11-22T21:53:58.547"/>
    <p1510:client id="{76C688A8-EBB3-451A-9F7D-22D859E6F516}" v="1" dt="2021-11-24T23:32:18.0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3"/>
    <p:restoredTop sz="76737"/>
  </p:normalViewPr>
  <p:slideViewPr>
    <p:cSldViewPr snapToGrid="0" snapToObjects="1">
      <p:cViewPr varScale="1">
        <p:scale>
          <a:sx n="86" d="100"/>
          <a:sy n="86" d="100"/>
        </p:scale>
        <p:origin x="544" y="200"/>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1-16T08:21:36.783" idx="69">
    <p:pos x="10" y="10"/>
    <p:text>Need to fix script</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473FD-7099-8442-B640-D515DF8F36B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7A0EA03-67B1-5549-9C30-424AA46E2A11}">
      <dgm:prSet phldrT="[Text]"/>
      <dgm:spPr/>
      <dgm:t>
        <a:bodyPr/>
        <a:lstStyle/>
        <a:p>
          <a:pPr rtl="0"/>
          <a:r>
            <a:rPr lang="en-US" dirty="0">
              <a:latin typeface="MrEavesXLModOT"/>
            </a:rPr>
            <a:t>Identify strategies to apply Balanced Instruction practices</a:t>
          </a:r>
          <a:endParaRPr lang="en-US" dirty="0">
            <a:solidFill>
              <a:schemeClr val="bg1"/>
            </a:solidFill>
            <a:latin typeface="+mj-lt"/>
          </a:endParaRPr>
        </a:p>
      </dgm:t>
    </dgm:pt>
    <dgm:pt modelId="{06E55D25-5E7D-9248-85B7-DCB9AC6D6633}" type="parTrans" cxnId="{946B100A-BB93-B241-8D79-64E70E90328B}">
      <dgm:prSet/>
      <dgm:spPr/>
      <dgm:t>
        <a:bodyPr/>
        <a:lstStyle/>
        <a:p>
          <a:endParaRPr lang="en-US"/>
        </a:p>
      </dgm:t>
    </dgm:pt>
    <dgm:pt modelId="{D5C0A3A6-E540-6F4D-B723-ACDC656FB324}" type="sibTrans" cxnId="{946B100A-BB93-B241-8D79-64E70E90328B}">
      <dgm:prSet/>
      <dgm:spPr/>
      <dgm:t>
        <a:bodyPr/>
        <a:lstStyle/>
        <a:p>
          <a:endParaRPr lang="en-US"/>
        </a:p>
      </dgm:t>
    </dgm:pt>
    <dgm:pt modelId="{F3B73A43-C8E3-D346-935E-03137BAFC821}">
      <dgm:prSet phldrT="[Text]"/>
      <dgm:spPr/>
      <dgm:t>
        <a:bodyPr/>
        <a:lstStyle/>
        <a:p>
          <a:pPr rtl="0">
            <a:buFontTx/>
            <a:buChar char="-"/>
          </a:pPr>
          <a:r>
            <a:rPr lang="en-US" dirty="0">
              <a:solidFill>
                <a:schemeClr val="bg1"/>
              </a:solidFill>
              <a:latin typeface="+mj-lt"/>
              <a:ea typeface="Times"/>
              <a:cs typeface="Times"/>
              <a:sym typeface="Times"/>
            </a:rPr>
            <a:t>Inspire students to engage in individual and collaborative Harmony SEL skills with peers and adults </a:t>
          </a:r>
          <a:endParaRPr lang="en-US" dirty="0">
            <a:solidFill>
              <a:schemeClr val="bg1"/>
            </a:solidFill>
            <a:latin typeface="+mj-lt"/>
          </a:endParaRPr>
        </a:p>
      </dgm:t>
    </dgm:pt>
    <dgm:pt modelId="{AEC6423C-4089-E648-80E4-BEF2C57905BD}" type="parTrans" cxnId="{3F448855-326C-1742-8046-EDCF6334E299}">
      <dgm:prSet/>
      <dgm:spPr/>
      <dgm:t>
        <a:bodyPr/>
        <a:lstStyle/>
        <a:p>
          <a:endParaRPr lang="en-US"/>
        </a:p>
      </dgm:t>
    </dgm:pt>
    <dgm:pt modelId="{ABC7C082-09B9-1E4E-A801-D9272FA2AF2A}" type="sibTrans" cxnId="{3F448855-326C-1742-8046-EDCF6334E299}">
      <dgm:prSet/>
      <dgm:spPr/>
      <dgm:t>
        <a:bodyPr/>
        <a:lstStyle/>
        <a:p>
          <a:endParaRPr lang="en-US"/>
        </a:p>
      </dgm:t>
    </dgm:pt>
    <dgm:pt modelId="{260EED85-A3B8-D447-8F5E-FDBDD585D595}" type="pres">
      <dgm:prSet presAssocID="{995473FD-7099-8442-B640-D515DF8F36B8}" presName="Name0" presStyleCnt="0">
        <dgm:presLayoutVars>
          <dgm:dir/>
          <dgm:resizeHandles val="exact"/>
        </dgm:presLayoutVars>
      </dgm:prSet>
      <dgm:spPr/>
    </dgm:pt>
    <dgm:pt modelId="{C8021505-4F11-004C-A22A-1199144E5AB4}" type="pres">
      <dgm:prSet presAssocID="{E7A0EA03-67B1-5549-9C30-424AA46E2A11}" presName="node" presStyleLbl="node1" presStyleIdx="0" presStyleCnt="2">
        <dgm:presLayoutVars>
          <dgm:bulletEnabled val="1"/>
        </dgm:presLayoutVars>
      </dgm:prSet>
      <dgm:spPr/>
    </dgm:pt>
    <dgm:pt modelId="{D0028385-F2E7-1046-A7E4-1CDA3DFD168F}" type="pres">
      <dgm:prSet presAssocID="{D5C0A3A6-E540-6F4D-B723-ACDC656FB324}" presName="sibTrans" presStyleLbl="sibTrans2D1" presStyleIdx="0" presStyleCnt="1"/>
      <dgm:spPr/>
    </dgm:pt>
    <dgm:pt modelId="{81E96DE0-0323-674D-9162-9067D2DC97C9}" type="pres">
      <dgm:prSet presAssocID="{D5C0A3A6-E540-6F4D-B723-ACDC656FB324}" presName="connectorText" presStyleLbl="sibTrans2D1" presStyleIdx="0" presStyleCnt="1"/>
      <dgm:spPr/>
    </dgm:pt>
    <dgm:pt modelId="{792C1086-8E39-AC45-8696-8FFA6D8CE492}" type="pres">
      <dgm:prSet presAssocID="{F3B73A43-C8E3-D346-935E-03137BAFC821}" presName="node" presStyleLbl="node1" presStyleIdx="1" presStyleCnt="2">
        <dgm:presLayoutVars>
          <dgm:bulletEnabled val="1"/>
        </dgm:presLayoutVars>
      </dgm:prSet>
      <dgm:spPr/>
    </dgm:pt>
  </dgm:ptLst>
  <dgm:cxnLst>
    <dgm:cxn modelId="{946B100A-BB93-B241-8D79-64E70E90328B}" srcId="{995473FD-7099-8442-B640-D515DF8F36B8}" destId="{E7A0EA03-67B1-5549-9C30-424AA46E2A11}" srcOrd="0" destOrd="0" parTransId="{06E55D25-5E7D-9248-85B7-DCB9AC6D6633}" sibTransId="{D5C0A3A6-E540-6F4D-B723-ACDC656FB324}"/>
    <dgm:cxn modelId="{293C3C34-1E1F-4E4C-AF4F-4F5DFBC98F7E}" type="presOf" srcId="{F3B73A43-C8E3-D346-935E-03137BAFC821}" destId="{792C1086-8E39-AC45-8696-8FFA6D8CE492}" srcOrd="0" destOrd="0" presId="urn:microsoft.com/office/officeart/2005/8/layout/process1"/>
    <dgm:cxn modelId="{2A18234E-A7AD-2142-A2D7-5EAB215C3F0E}" type="presOf" srcId="{D5C0A3A6-E540-6F4D-B723-ACDC656FB324}" destId="{D0028385-F2E7-1046-A7E4-1CDA3DFD168F}" srcOrd="0" destOrd="0" presId="urn:microsoft.com/office/officeart/2005/8/layout/process1"/>
    <dgm:cxn modelId="{3F448855-326C-1742-8046-EDCF6334E299}" srcId="{995473FD-7099-8442-B640-D515DF8F36B8}" destId="{F3B73A43-C8E3-D346-935E-03137BAFC821}" srcOrd="1" destOrd="0" parTransId="{AEC6423C-4089-E648-80E4-BEF2C57905BD}" sibTransId="{ABC7C082-09B9-1E4E-A801-D9272FA2AF2A}"/>
    <dgm:cxn modelId="{D914875D-DADD-2040-AC7F-BBD8BFE4B003}" type="presOf" srcId="{995473FD-7099-8442-B640-D515DF8F36B8}" destId="{260EED85-A3B8-D447-8F5E-FDBDD585D595}" srcOrd="0" destOrd="0" presId="urn:microsoft.com/office/officeart/2005/8/layout/process1"/>
    <dgm:cxn modelId="{A47DAD64-235B-274A-B899-83465712CBE2}" type="presOf" srcId="{E7A0EA03-67B1-5549-9C30-424AA46E2A11}" destId="{C8021505-4F11-004C-A22A-1199144E5AB4}" srcOrd="0" destOrd="0" presId="urn:microsoft.com/office/officeart/2005/8/layout/process1"/>
    <dgm:cxn modelId="{BDB92597-D154-0548-985D-A9A996F5ADE6}" type="presOf" srcId="{D5C0A3A6-E540-6F4D-B723-ACDC656FB324}" destId="{81E96DE0-0323-674D-9162-9067D2DC97C9}" srcOrd="1" destOrd="0" presId="urn:microsoft.com/office/officeart/2005/8/layout/process1"/>
    <dgm:cxn modelId="{08F23EB0-E771-7345-855B-FF05832AE520}" type="presParOf" srcId="{260EED85-A3B8-D447-8F5E-FDBDD585D595}" destId="{C8021505-4F11-004C-A22A-1199144E5AB4}" srcOrd="0" destOrd="0" presId="urn:microsoft.com/office/officeart/2005/8/layout/process1"/>
    <dgm:cxn modelId="{E1AA5E5F-13FE-9149-85A2-D9E683222086}" type="presParOf" srcId="{260EED85-A3B8-D447-8F5E-FDBDD585D595}" destId="{D0028385-F2E7-1046-A7E4-1CDA3DFD168F}" srcOrd="1" destOrd="0" presId="urn:microsoft.com/office/officeart/2005/8/layout/process1"/>
    <dgm:cxn modelId="{BF8FA9F5-DEF0-5F47-9DB3-A79D80E8D5AB}" type="presParOf" srcId="{D0028385-F2E7-1046-A7E4-1CDA3DFD168F}" destId="{81E96DE0-0323-674D-9162-9067D2DC97C9}" srcOrd="0" destOrd="0" presId="urn:microsoft.com/office/officeart/2005/8/layout/process1"/>
    <dgm:cxn modelId="{48239961-EC97-4F49-8811-A44F3A8F4F17}" type="presParOf" srcId="{260EED85-A3B8-D447-8F5E-FDBDD585D595}" destId="{792C1086-8E39-AC45-8696-8FFA6D8CE492}"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5473FD-7099-8442-B640-D515DF8F36B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7A0EA03-67B1-5549-9C30-424AA46E2A11}">
      <dgm:prSet phldrT="[Text]"/>
      <dgm:spPr/>
      <dgm:t>
        <a:bodyPr/>
        <a:lstStyle/>
        <a:p>
          <a:r>
            <a:rPr lang="en-US" dirty="0">
              <a:latin typeface="MrEavesXLModOT"/>
            </a:rPr>
            <a:t>Explore and define SEL-academic integration taxonomy examples using Harmony SEL skills</a:t>
          </a:r>
          <a:endParaRPr lang="en-US" dirty="0"/>
        </a:p>
      </dgm:t>
    </dgm:pt>
    <dgm:pt modelId="{06E55D25-5E7D-9248-85B7-DCB9AC6D6633}" type="parTrans" cxnId="{946B100A-BB93-B241-8D79-64E70E90328B}">
      <dgm:prSet/>
      <dgm:spPr/>
      <dgm:t>
        <a:bodyPr/>
        <a:lstStyle/>
        <a:p>
          <a:endParaRPr lang="en-US"/>
        </a:p>
      </dgm:t>
    </dgm:pt>
    <dgm:pt modelId="{D5C0A3A6-E540-6F4D-B723-ACDC656FB324}" type="sibTrans" cxnId="{946B100A-BB93-B241-8D79-64E70E90328B}">
      <dgm:prSet/>
      <dgm:spPr/>
      <dgm:t>
        <a:bodyPr/>
        <a:lstStyle/>
        <a:p>
          <a:endParaRPr lang="en-US"/>
        </a:p>
      </dgm:t>
    </dgm:pt>
    <dgm:pt modelId="{F3B73A43-C8E3-D346-935E-03137BAFC821}">
      <dgm:prSet phldrT="[Text]"/>
      <dgm:spPr/>
      <dgm:t>
        <a:bodyPr/>
        <a:lstStyle/>
        <a:p>
          <a:pPr rtl="0">
            <a:buFontTx/>
            <a:buChar char="-"/>
          </a:pPr>
          <a:r>
            <a:rPr lang="en-US" dirty="0"/>
            <a:t>Elevate student assets within classrooms, creating rigorous and supportive environments</a:t>
          </a:r>
        </a:p>
      </dgm:t>
    </dgm:pt>
    <dgm:pt modelId="{AEC6423C-4089-E648-80E4-BEF2C57905BD}" type="parTrans" cxnId="{3F448855-326C-1742-8046-EDCF6334E299}">
      <dgm:prSet/>
      <dgm:spPr/>
      <dgm:t>
        <a:bodyPr/>
        <a:lstStyle/>
        <a:p>
          <a:endParaRPr lang="en-US"/>
        </a:p>
      </dgm:t>
    </dgm:pt>
    <dgm:pt modelId="{ABC7C082-09B9-1E4E-A801-D9272FA2AF2A}" type="sibTrans" cxnId="{3F448855-326C-1742-8046-EDCF6334E299}">
      <dgm:prSet/>
      <dgm:spPr/>
      <dgm:t>
        <a:bodyPr/>
        <a:lstStyle/>
        <a:p>
          <a:endParaRPr lang="en-US"/>
        </a:p>
      </dgm:t>
    </dgm:pt>
    <dgm:pt modelId="{260EED85-A3B8-D447-8F5E-FDBDD585D595}" type="pres">
      <dgm:prSet presAssocID="{995473FD-7099-8442-B640-D515DF8F36B8}" presName="Name0" presStyleCnt="0">
        <dgm:presLayoutVars>
          <dgm:dir/>
          <dgm:resizeHandles val="exact"/>
        </dgm:presLayoutVars>
      </dgm:prSet>
      <dgm:spPr/>
    </dgm:pt>
    <dgm:pt modelId="{C8021505-4F11-004C-A22A-1199144E5AB4}" type="pres">
      <dgm:prSet presAssocID="{E7A0EA03-67B1-5549-9C30-424AA46E2A11}" presName="node" presStyleLbl="node1" presStyleIdx="0" presStyleCnt="2">
        <dgm:presLayoutVars>
          <dgm:bulletEnabled val="1"/>
        </dgm:presLayoutVars>
      </dgm:prSet>
      <dgm:spPr/>
    </dgm:pt>
    <dgm:pt modelId="{D0028385-F2E7-1046-A7E4-1CDA3DFD168F}" type="pres">
      <dgm:prSet presAssocID="{D5C0A3A6-E540-6F4D-B723-ACDC656FB324}" presName="sibTrans" presStyleLbl="sibTrans2D1" presStyleIdx="0" presStyleCnt="1"/>
      <dgm:spPr/>
    </dgm:pt>
    <dgm:pt modelId="{81E96DE0-0323-674D-9162-9067D2DC97C9}" type="pres">
      <dgm:prSet presAssocID="{D5C0A3A6-E540-6F4D-B723-ACDC656FB324}" presName="connectorText" presStyleLbl="sibTrans2D1" presStyleIdx="0" presStyleCnt="1"/>
      <dgm:spPr/>
    </dgm:pt>
    <dgm:pt modelId="{792C1086-8E39-AC45-8696-8FFA6D8CE492}" type="pres">
      <dgm:prSet presAssocID="{F3B73A43-C8E3-D346-935E-03137BAFC821}" presName="node" presStyleLbl="node1" presStyleIdx="1" presStyleCnt="2">
        <dgm:presLayoutVars>
          <dgm:bulletEnabled val="1"/>
        </dgm:presLayoutVars>
      </dgm:prSet>
      <dgm:spPr/>
    </dgm:pt>
  </dgm:ptLst>
  <dgm:cxnLst>
    <dgm:cxn modelId="{946B100A-BB93-B241-8D79-64E70E90328B}" srcId="{995473FD-7099-8442-B640-D515DF8F36B8}" destId="{E7A0EA03-67B1-5549-9C30-424AA46E2A11}" srcOrd="0" destOrd="0" parTransId="{06E55D25-5E7D-9248-85B7-DCB9AC6D6633}" sibTransId="{D5C0A3A6-E540-6F4D-B723-ACDC656FB324}"/>
    <dgm:cxn modelId="{293C3C34-1E1F-4E4C-AF4F-4F5DFBC98F7E}" type="presOf" srcId="{F3B73A43-C8E3-D346-935E-03137BAFC821}" destId="{792C1086-8E39-AC45-8696-8FFA6D8CE492}" srcOrd="0" destOrd="0" presId="urn:microsoft.com/office/officeart/2005/8/layout/process1"/>
    <dgm:cxn modelId="{2A18234E-A7AD-2142-A2D7-5EAB215C3F0E}" type="presOf" srcId="{D5C0A3A6-E540-6F4D-B723-ACDC656FB324}" destId="{D0028385-F2E7-1046-A7E4-1CDA3DFD168F}" srcOrd="0" destOrd="0" presId="urn:microsoft.com/office/officeart/2005/8/layout/process1"/>
    <dgm:cxn modelId="{3F448855-326C-1742-8046-EDCF6334E299}" srcId="{995473FD-7099-8442-B640-D515DF8F36B8}" destId="{F3B73A43-C8E3-D346-935E-03137BAFC821}" srcOrd="1" destOrd="0" parTransId="{AEC6423C-4089-E648-80E4-BEF2C57905BD}" sibTransId="{ABC7C082-09B9-1E4E-A801-D9272FA2AF2A}"/>
    <dgm:cxn modelId="{D914875D-DADD-2040-AC7F-BBD8BFE4B003}" type="presOf" srcId="{995473FD-7099-8442-B640-D515DF8F36B8}" destId="{260EED85-A3B8-D447-8F5E-FDBDD585D595}" srcOrd="0" destOrd="0" presId="urn:microsoft.com/office/officeart/2005/8/layout/process1"/>
    <dgm:cxn modelId="{A47DAD64-235B-274A-B899-83465712CBE2}" type="presOf" srcId="{E7A0EA03-67B1-5549-9C30-424AA46E2A11}" destId="{C8021505-4F11-004C-A22A-1199144E5AB4}" srcOrd="0" destOrd="0" presId="urn:microsoft.com/office/officeart/2005/8/layout/process1"/>
    <dgm:cxn modelId="{BDB92597-D154-0548-985D-A9A996F5ADE6}" type="presOf" srcId="{D5C0A3A6-E540-6F4D-B723-ACDC656FB324}" destId="{81E96DE0-0323-674D-9162-9067D2DC97C9}" srcOrd="1" destOrd="0" presId="urn:microsoft.com/office/officeart/2005/8/layout/process1"/>
    <dgm:cxn modelId="{08F23EB0-E771-7345-855B-FF05832AE520}" type="presParOf" srcId="{260EED85-A3B8-D447-8F5E-FDBDD585D595}" destId="{C8021505-4F11-004C-A22A-1199144E5AB4}" srcOrd="0" destOrd="0" presId="urn:microsoft.com/office/officeart/2005/8/layout/process1"/>
    <dgm:cxn modelId="{E1AA5E5F-13FE-9149-85A2-D9E683222086}" type="presParOf" srcId="{260EED85-A3B8-D447-8F5E-FDBDD585D595}" destId="{D0028385-F2E7-1046-A7E4-1CDA3DFD168F}" srcOrd="1" destOrd="0" presId="urn:microsoft.com/office/officeart/2005/8/layout/process1"/>
    <dgm:cxn modelId="{BF8FA9F5-DEF0-5F47-9DB3-A79D80E8D5AB}" type="presParOf" srcId="{D0028385-F2E7-1046-A7E4-1CDA3DFD168F}" destId="{81E96DE0-0323-674D-9162-9067D2DC97C9}" srcOrd="0" destOrd="0" presId="urn:microsoft.com/office/officeart/2005/8/layout/process1"/>
    <dgm:cxn modelId="{48239961-EC97-4F49-8811-A44F3A8F4F17}" type="presParOf" srcId="{260EED85-A3B8-D447-8F5E-FDBDD585D595}" destId="{792C1086-8E39-AC45-8696-8FFA6D8CE492}"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5473FD-7099-8442-B640-D515DF8F36B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7A0EA03-67B1-5549-9C30-424AA46E2A11}">
      <dgm:prSet phldrT="[Text]"/>
      <dgm:spPr/>
      <dgm:t>
        <a:bodyPr/>
        <a:lstStyle/>
        <a:p>
          <a:r>
            <a:rPr lang="en-US" dirty="0">
              <a:latin typeface="+mj-lt"/>
            </a:rPr>
            <a:t>Determine how Harmony SEL aligns with integrative practices</a:t>
          </a:r>
          <a:endParaRPr lang="en-US" dirty="0"/>
        </a:p>
      </dgm:t>
    </dgm:pt>
    <dgm:pt modelId="{06E55D25-5E7D-9248-85B7-DCB9AC6D6633}" type="parTrans" cxnId="{946B100A-BB93-B241-8D79-64E70E90328B}">
      <dgm:prSet/>
      <dgm:spPr/>
      <dgm:t>
        <a:bodyPr/>
        <a:lstStyle/>
        <a:p>
          <a:endParaRPr lang="en-US"/>
        </a:p>
      </dgm:t>
    </dgm:pt>
    <dgm:pt modelId="{D5C0A3A6-E540-6F4D-B723-ACDC656FB324}" type="sibTrans" cxnId="{946B100A-BB93-B241-8D79-64E70E90328B}">
      <dgm:prSet/>
      <dgm:spPr/>
      <dgm:t>
        <a:bodyPr/>
        <a:lstStyle/>
        <a:p>
          <a:endParaRPr lang="en-US"/>
        </a:p>
      </dgm:t>
    </dgm:pt>
    <dgm:pt modelId="{F3B73A43-C8E3-D346-935E-03137BAFC821}">
      <dgm:prSet phldrT="[Text]"/>
      <dgm:spPr/>
      <dgm:t>
        <a:bodyPr/>
        <a:lstStyle/>
        <a:p>
          <a:pPr rtl="0">
            <a:buFontTx/>
            <a:buChar char="-"/>
          </a:pPr>
          <a:r>
            <a:rPr lang="en-US" dirty="0">
              <a:latin typeface="MrEavesXLModOT"/>
            </a:rPr>
            <a:t>Amplify skills developed through Harmony into the instructional day</a:t>
          </a:r>
          <a:endParaRPr lang="en-US" dirty="0"/>
        </a:p>
      </dgm:t>
    </dgm:pt>
    <dgm:pt modelId="{AEC6423C-4089-E648-80E4-BEF2C57905BD}" type="parTrans" cxnId="{3F448855-326C-1742-8046-EDCF6334E299}">
      <dgm:prSet/>
      <dgm:spPr/>
      <dgm:t>
        <a:bodyPr/>
        <a:lstStyle/>
        <a:p>
          <a:endParaRPr lang="en-US"/>
        </a:p>
      </dgm:t>
    </dgm:pt>
    <dgm:pt modelId="{ABC7C082-09B9-1E4E-A801-D9272FA2AF2A}" type="sibTrans" cxnId="{3F448855-326C-1742-8046-EDCF6334E299}">
      <dgm:prSet/>
      <dgm:spPr/>
      <dgm:t>
        <a:bodyPr/>
        <a:lstStyle/>
        <a:p>
          <a:endParaRPr lang="en-US"/>
        </a:p>
      </dgm:t>
    </dgm:pt>
    <dgm:pt modelId="{260EED85-A3B8-D447-8F5E-FDBDD585D595}" type="pres">
      <dgm:prSet presAssocID="{995473FD-7099-8442-B640-D515DF8F36B8}" presName="Name0" presStyleCnt="0">
        <dgm:presLayoutVars>
          <dgm:dir/>
          <dgm:resizeHandles val="exact"/>
        </dgm:presLayoutVars>
      </dgm:prSet>
      <dgm:spPr/>
    </dgm:pt>
    <dgm:pt modelId="{C8021505-4F11-004C-A22A-1199144E5AB4}" type="pres">
      <dgm:prSet presAssocID="{E7A0EA03-67B1-5549-9C30-424AA46E2A11}" presName="node" presStyleLbl="node1" presStyleIdx="0" presStyleCnt="2">
        <dgm:presLayoutVars>
          <dgm:bulletEnabled val="1"/>
        </dgm:presLayoutVars>
      </dgm:prSet>
      <dgm:spPr/>
    </dgm:pt>
    <dgm:pt modelId="{D0028385-F2E7-1046-A7E4-1CDA3DFD168F}" type="pres">
      <dgm:prSet presAssocID="{D5C0A3A6-E540-6F4D-B723-ACDC656FB324}" presName="sibTrans" presStyleLbl="sibTrans2D1" presStyleIdx="0" presStyleCnt="1"/>
      <dgm:spPr/>
    </dgm:pt>
    <dgm:pt modelId="{81E96DE0-0323-674D-9162-9067D2DC97C9}" type="pres">
      <dgm:prSet presAssocID="{D5C0A3A6-E540-6F4D-B723-ACDC656FB324}" presName="connectorText" presStyleLbl="sibTrans2D1" presStyleIdx="0" presStyleCnt="1"/>
      <dgm:spPr/>
    </dgm:pt>
    <dgm:pt modelId="{792C1086-8E39-AC45-8696-8FFA6D8CE492}" type="pres">
      <dgm:prSet presAssocID="{F3B73A43-C8E3-D346-935E-03137BAFC821}" presName="node" presStyleLbl="node1" presStyleIdx="1" presStyleCnt="2">
        <dgm:presLayoutVars>
          <dgm:bulletEnabled val="1"/>
        </dgm:presLayoutVars>
      </dgm:prSet>
      <dgm:spPr/>
    </dgm:pt>
  </dgm:ptLst>
  <dgm:cxnLst>
    <dgm:cxn modelId="{946B100A-BB93-B241-8D79-64E70E90328B}" srcId="{995473FD-7099-8442-B640-D515DF8F36B8}" destId="{E7A0EA03-67B1-5549-9C30-424AA46E2A11}" srcOrd="0" destOrd="0" parTransId="{06E55D25-5E7D-9248-85B7-DCB9AC6D6633}" sibTransId="{D5C0A3A6-E540-6F4D-B723-ACDC656FB324}"/>
    <dgm:cxn modelId="{293C3C34-1E1F-4E4C-AF4F-4F5DFBC98F7E}" type="presOf" srcId="{F3B73A43-C8E3-D346-935E-03137BAFC821}" destId="{792C1086-8E39-AC45-8696-8FFA6D8CE492}" srcOrd="0" destOrd="0" presId="urn:microsoft.com/office/officeart/2005/8/layout/process1"/>
    <dgm:cxn modelId="{2A18234E-A7AD-2142-A2D7-5EAB215C3F0E}" type="presOf" srcId="{D5C0A3A6-E540-6F4D-B723-ACDC656FB324}" destId="{D0028385-F2E7-1046-A7E4-1CDA3DFD168F}" srcOrd="0" destOrd="0" presId="urn:microsoft.com/office/officeart/2005/8/layout/process1"/>
    <dgm:cxn modelId="{3F448855-326C-1742-8046-EDCF6334E299}" srcId="{995473FD-7099-8442-B640-D515DF8F36B8}" destId="{F3B73A43-C8E3-D346-935E-03137BAFC821}" srcOrd="1" destOrd="0" parTransId="{AEC6423C-4089-E648-80E4-BEF2C57905BD}" sibTransId="{ABC7C082-09B9-1E4E-A801-D9272FA2AF2A}"/>
    <dgm:cxn modelId="{D914875D-DADD-2040-AC7F-BBD8BFE4B003}" type="presOf" srcId="{995473FD-7099-8442-B640-D515DF8F36B8}" destId="{260EED85-A3B8-D447-8F5E-FDBDD585D595}" srcOrd="0" destOrd="0" presId="urn:microsoft.com/office/officeart/2005/8/layout/process1"/>
    <dgm:cxn modelId="{A47DAD64-235B-274A-B899-83465712CBE2}" type="presOf" srcId="{E7A0EA03-67B1-5549-9C30-424AA46E2A11}" destId="{C8021505-4F11-004C-A22A-1199144E5AB4}" srcOrd="0" destOrd="0" presId="urn:microsoft.com/office/officeart/2005/8/layout/process1"/>
    <dgm:cxn modelId="{BDB92597-D154-0548-985D-A9A996F5ADE6}" type="presOf" srcId="{D5C0A3A6-E540-6F4D-B723-ACDC656FB324}" destId="{81E96DE0-0323-674D-9162-9067D2DC97C9}" srcOrd="1" destOrd="0" presId="urn:microsoft.com/office/officeart/2005/8/layout/process1"/>
    <dgm:cxn modelId="{08F23EB0-E771-7345-855B-FF05832AE520}" type="presParOf" srcId="{260EED85-A3B8-D447-8F5E-FDBDD585D595}" destId="{C8021505-4F11-004C-A22A-1199144E5AB4}" srcOrd="0" destOrd="0" presId="urn:microsoft.com/office/officeart/2005/8/layout/process1"/>
    <dgm:cxn modelId="{E1AA5E5F-13FE-9149-85A2-D9E683222086}" type="presParOf" srcId="{260EED85-A3B8-D447-8F5E-FDBDD585D595}" destId="{D0028385-F2E7-1046-A7E4-1CDA3DFD168F}" srcOrd="1" destOrd="0" presId="urn:microsoft.com/office/officeart/2005/8/layout/process1"/>
    <dgm:cxn modelId="{BF8FA9F5-DEF0-5F47-9DB3-A79D80E8D5AB}" type="presParOf" srcId="{D0028385-F2E7-1046-A7E4-1CDA3DFD168F}" destId="{81E96DE0-0323-674D-9162-9067D2DC97C9}" srcOrd="0" destOrd="0" presId="urn:microsoft.com/office/officeart/2005/8/layout/process1"/>
    <dgm:cxn modelId="{48239961-EC97-4F49-8811-A44F3A8F4F17}" type="presParOf" srcId="{260EED85-A3B8-D447-8F5E-FDBDD585D595}" destId="{792C1086-8E39-AC45-8696-8FFA6D8CE492}"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5473FD-7099-8442-B640-D515DF8F36B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7A0EA03-67B1-5549-9C30-424AA46E2A11}">
      <dgm:prSet phldrT="[Text]"/>
      <dgm:spPr/>
      <dgm:t>
        <a:bodyPr/>
        <a:lstStyle/>
        <a:p>
          <a:r>
            <a:rPr lang="en-US" dirty="0">
              <a:latin typeface="MrEavesXLModOT"/>
            </a:rPr>
            <a:t>Apply lessons learned into your own planning and interactions with students</a:t>
          </a:r>
          <a:endParaRPr lang="en-US" dirty="0"/>
        </a:p>
      </dgm:t>
    </dgm:pt>
    <dgm:pt modelId="{06E55D25-5E7D-9248-85B7-DCB9AC6D6633}" type="parTrans" cxnId="{946B100A-BB93-B241-8D79-64E70E90328B}">
      <dgm:prSet/>
      <dgm:spPr/>
      <dgm:t>
        <a:bodyPr/>
        <a:lstStyle/>
        <a:p>
          <a:endParaRPr lang="en-US"/>
        </a:p>
      </dgm:t>
    </dgm:pt>
    <dgm:pt modelId="{D5C0A3A6-E540-6F4D-B723-ACDC656FB324}" type="sibTrans" cxnId="{946B100A-BB93-B241-8D79-64E70E90328B}">
      <dgm:prSet/>
      <dgm:spPr/>
      <dgm:t>
        <a:bodyPr/>
        <a:lstStyle/>
        <a:p>
          <a:endParaRPr lang="en-US"/>
        </a:p>
      </dgm:t>
    </dgm:pt>
    <dgm:pt modelId="{F3B73A43-C8E3-D346-935E-03137BAFC821}">
      <dgm:prSet phldrT="[Text]"/>
      <dgm:spPr/>
      <dgm:t>
        <a:bodyPr/>
        <a:lstStyle/>
        <a:p>
          <a:pPr>
            <a:buFontTx/>
            <a:buChar char="-"/>
          </a:pPr>
          <a:r>
            <a:rPr lang="en-US" dirty="0"/>
            <a:t>Execute strategies that enhance whole child development.</a:t>
          </a:r>
        </a:p>
      </dgm:t>
    </dgm:pt>
    <dgm:pt modelId="{AEC6423C-4089-E648-80E4-BEF2C57905BD}" type="parTrans" cxnId="{3F448855-326C-1742-8046-EDCF6334E299}">
      <dgm:prSet/>
      <dgm:spPr/>
      <dgm:t>
        <a:bodyPr/>
        <a:lstStyle/>
        <a:p>
          <a:endParaRPr lang="en-US"/>
        </a:p>
      </dgm:t>
    </dgm:pt>
    <dgm:pt modelId="{ABC7C082-09B9-1E4E-A801-D9272FA2AF2A}" type="sibTrans" cxnId="{3F448855-326C-1742-8046-EDCF6334E299}">
      <dgm:prSet/>
      <dgm:spPr/>
      <dgm:t>
        <a:bodyPr/>
        <a:lstStyle/>
        <a:p>
          <a:endParaRPr lang="en-US"/>
        </a:p>
      </dgm:t>
    </dgm:pt>
    <dgm:pt modelId="{260EED85-A3B8-D447-8F5E-FDBDD585D595}" type="pres">
      <dgm:prSet presAssocID="{995473FD-7099-8442-B640-D515DF8F36B8}" presName="Name0" presStyleCnt="0">
        <dgm:presLayoutVars>
          <dgm:dir/>
          <dgm:resizeHandles val="exact"/>
        </dgm:presLayoutVars>
      </dgm:prSet>
      <dgm:spPr/>
    </dgm:pt>
    <dgm:pt modelId="{C8021505-4F11-004C-A22A-1199144E5AB4}" type="pres">
      <dgm:prSet presAssocID="{E7A0EA03-67B1-5549-9C30-424AA46E2A11}" presName="node" presStyleLbl="node1" presStyleIdx="0" presStyleCnt="2">
        <dgm:presLayoutVars>
          <dgm:bulletEnabled val="1"/>
        </dgm:presLayoutVars>
      </dgm:prSet>
      <dgm:spPr/>
    </dgm:pt>
    <dgm:pt modelId="{D0028385-F2E7-1046-A7E4-1CDA3DFD168F}" type="pres">
      <dgm:prSet presAssocID="{D5C0A3A6-E540-6F4D-B723-ACDC656FB324}" presName="sibTrans" presStyleLbl="sibTrans2D1" presStyleIdx="0" presStyleCnt="1"/>
      <dgm:spPr/>
    </dgm:pt>
    <dgm:pt modelId="{81E96DE0-0323-674D-9162-9067D2DC97C9}" type="pres">
      <dgm:prSet presAssocID="{D5C0A3A6-E540-6F4D-B723-ACDC656FB324}" presName="connectorText" presStyleLbl="sibTrans2D1" presStyleIdx="0" presStyleCnt="1"/>
      <dgm:spPr/>
    </dgm:pt>
    <dgm:pt modelId="{792C1086-8E39-AC45-8696-8FFA6D8CE492}" type="pres">
      <dgm:prSet presAssocID="{F3B73A43-C8E3-D346-935E-03137BAFC821}" presName="node" presStyleLbl="node1" presStyleIdx="1" presStyleCnt="2">
        <dgm:presLayoutVars>
          <dgm:bulletEnabled val="1"/>
        </dgm:presLayoutVars>
      </dgm:prSet>
      <dgm:spPr/>
    </dgm:pt>
  </dgm:ptLst>
  <dgm:cxnLst>
    <dgm:cxn modelId="{946B100A-BB93-B241-8D79-64E70E90328B}" srcId="{995473FD-7099-8442-B640-D515DF8F36B8}" destId="{E7A0EA03-67B1-5549-9C30-424AA46E2A11}" srcOrd="0" destOrd="0" parTransId="{06E55D25-5E7D-9248-85B7-DCB9AC6D6633}" sibTransId="{D5C0A3A6-E540-6F4D-B723-ACDC656FB324}"/>
    <dgm:cxn modelId="{293C3C34-1E1F-4E4C-AF4F-4F5DFBC98F7E}" type="presOf" srcId="{F3B73A43-C8E3-D346-935E-03137BAFC821}" destId="{792C1086-8E39-AC45-8696-8FFA6D8CE492}" srcOrd="0" destOrd="0" presId="urn:microsoft.com/office/officeart/2005/8/layout/process1"/>
    <dgm:cxn modelId="{2A18234E-A7AD-2142-A2D7-5EAB215C3F0E}" type="presOf" srcId="{D5C0A3A6-E540-6F4D-B723-ACDC656FB324}" destId="{D0028385-F2E7-1046-A7E4-1CDA3DFD168F}" srcOrd="0" destOrd="0" presId="urn:microsoft.com/office/officeart/2005/8/layout/process1"/>
    <dgm:cxn modelId="{3F448855-326C-1742-8046-EDCF6334E299}" srcId="{995473FD-7099-8442-B640-D515DF8F36B8}" destId="{F3B73A43-C8E3-D346-935E-03137BAFC821}" srcOrd="1" destOrd="0" parTransId="{AEC6423C-4089-E648-80E4-BEF2C57905BD}" sibTransId="{ABC7C082-09B9-1E4E-A801-D9272FA2AF2A}"/>
    <dgm:cxn modelId="{D914875D-DADD-2040-AC7F-BBD8BFE4B003}" type="presOf" srcId="{995473FD-7099-8442-B640-D515DF8F36B8}" destId="{260EED85-A3B8-D447-8F5E-FDBDD585D595}" srcOrd="0" destOrd="0" presId="urn:microsoft.com/office/officeart/2005/8/layout/process1"/>
    <dgm:cxn modelId="{A47DAD64-235B-274A-B899-83465712CBE2}" type="presOf" srcId="{E7A0EA03-67B1-5549-9C30-424AA46E2A11}" destId="{C8021505-4F11-004C-A22A-1199144E5AB4}" srcOrd="0" destOrd="0" presId="urn:microsoft.com/office/officeart/2005/8/layout/process1"/>
    <dgm:cxn modelId="{BDB92597-D154-0548-985D-A9A996F5ADE6}" type="presOf" srcId="{D5C0A3A6-E540-6F4D-B723-ACDC656FB324}" destId="{81E96DE0-0323-674D-9162-9067D2DC97C9}" srcOrd="1" destOrd="0" presId="urn:microsoft.com/office/officeart/2005/8/layout/process1"/>
    <dgm:cxn modelId="{08F23EB0-E771-7345-855B-FF05832AE520}" type="presParOf" srcId="{260EED85-A3B8-D447-8F5E-FDBDD585D595}" destId="{C8021505-4F11-004C-A22A-1199144E5AB4}" srcOrd="0" destOrd="0" presId="urn:microsoft.com/office/officeart/2005/8/layout/process1"/>
    <dgm:cxn modelId="{E1AA5E5F-13FE-9149-85A2-D9E683222086}" type="presParOf" srcId="{260EED85-A3B8-D447-8F5E-FDBDD585D595}" destId="{D0028385-F2E7-1046-A7E4-1CDA3DFD168F}" srcOrd="1" destOrd="0" presId="urn:microsoft.com/office/officeart/2005/8/layout/process1"/>
    <dgm:cxn modelId="{BF8FA9F5-DEF0-5F47-9DB3-A79D80E8D5AB}" type="presParOf" srcId="{D0028385-F2E7-1046-A7E4-1CDA3DFD168F}" destId="{81E96DE0-0323-674D-9162-9067D2DC97C9}" srcOrd="0" destOrd="0" presId="urn:microsoft.com/office/officeart/2005/8/layout/process1"/>
    <dgm:cxn modelId="{48239961-EC97-4F49-8811-A44F3A8F4F17}" type="presParOf" srcId="{260EED85-A3B8-D447-8F5E-FDBDD585D595}" destId="{792C1086-8E39-AC45-8696-8FFA6D8CE492}"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E0BFFA-A41C-B143-B0FF-D005708BBD30}"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56EF6006-9EBF-6C4E-9245-510B846C8EEF}">
      <dgm:prSet phldrT="[Text]" custT="1"/>
      <dgm:spPr/>
      <dgm:t>
        <a:bodyPr/>
        <a:lstStyle/>
        <a:p>
          <a:pPr>
            <a:buClr>
              <a:schemeClr val="dk1"/>
            </a:buClr>
            <a:buSzPts val="2200"/>
          </a:pPr>
          <a:r>
            <a:rPr lang="en-US" sz="1800" dirty="0">
              <a:solidFill>
                <a:srgbClr val="000000"/>
              </a:solidFill>
              <a:latin typeface="Arial"/>
              <a:ea typeface="Arial"/>
              <a:cs typeface="Arial"/>
              <a:sym typeface="Arial"/>
            </a:rPr>
            <a:t>Target specific social and emotional competencies during specified instructional time</a:t>
          </a:r>
          <a:endParaRPr lang="en-US" sz="1800" dirty="0">
            <a:solidFill>
              <a:srgbClr val="000000"/>
            </a:solidFill>
          </a:endParaRPr>
        </a:p>
      </dgm:t>
    </dgm:pt>
    <dgm:pt modelId="{5E30C37A-48F6-8143-AFC2-E4C86C3241DD}" type="parTrans" cxnId="{E4AEE214-08D4-2E45-825A-C0501A449684}">
      <dgm:prSet/>
      <dgm:spPr/>
      <dgm:t>
        <a:bodyPr/>
        <a:lstStyle/>
        <a:p>
          <a:endParaRPr lang="en-US"/>
        </a:p>
      </dgm:t>
    </dgm:pt>
    <dgm:pt modelId="{D1EFDA1D-4FFE-E842-B7CB-02980FE4B100}" type="sibTrans" cxnId="{E4AEE214-08D4-2E45-825A-C0501A449684}">
      <dgm:prSet/>
      <dgm:spPr/>
      <dgm:t>
        <a:bodyPr/>
        <a:lstStyle/>
        <a:p>
          <a:endParaRPr lang="en-US"/>
        </a:p>
      </dgm:t>
    </dgm:pt>
    <dgm:pt modelId="{1530457A-B726-7F48-8F1E-469A9F9B5678}">
      <dgm:prSet phldrT="[Text]" custT="1"/>
      <dgm:spPr/>
      <dgm:t>
        <a:bodyPr/>
        <a:lstStyle/>
        <a:p>
          <a:pPr>
            <a:buClr>
              <a:schemeClr val="dk1"/>
            </a:buClr>
            <a:buSzPts val="2200"/>
          </a:pPr>
          <a:r>
            <a:rPr lang="en-US" sz="1800" dirty="0">
              <a:solidFill>
                <a:srgbClr val="000000"/>
              </a:solidFill>
              <a:latin typeface="Arial"/>
              <a:ea typeface="Arial"/>
              <a:cs typeface="Arial"/>
              <a:sym typeface="Arial"/>
            </a:rPr>
            <a:t>Implement general pedagogical practices that develop safe and supportive schools and classrooms</a:t>
          </a:r>
          <a:endParaRPr lang="en-US" sz="1800" dirty="0">
            <a:solidFill>
              <a:srgbClr val="000000"/>
            </a:solidFill>
          </a:endParaRPr>
        </a:p>
      </dgm:t>
    </dgm:pt>
    <dgm:pt modelId="{C029ED11-6EBA-4846-9841-7110B3779E6B}" type="parTrans" cxnId="{36B935E3-2506-B24C-BE66-594DEDF37836}">
      <dgm:prSet/>
      <dgm:spPr/>
      <dgm:t>
        <a:bodyPr/>
        <a:lstStyle/>
        <a:p>
          <a:endParaRPr lang="en-US"/>
        </a:p>
      </dgm:t>
    </dgm:pt>
    <dgm:pt modelId="{A333D831-7C1F-CB4B-8E4E-37271171B57B}" type="sibTrans" cxnId="{36B935E3-2506-B24C-BE66-594DEDF37836}">
      <dgm:prSet/>
      <dgm:spPr/>
      <dgm:t>
        <a:bodyPr/>
        <a:lstStyle/>
        <a:p>
          <a:endParaRPr lang="en-US"/>
        </a:p>
      </dgm:t>
    </dgm:pt>
    <dgm:pt modelId="{A6D88FB0-2A55-8C44-946C-6DE914FB7F61}">
      <dgm:prSet phldrT="[Text]"/>
      <dgm:spPr/>
      <dgm:t>
        <a:bodyPr/>
        <a:lstStyle/>
        <a:p>
          <a:pPr>
            <a:buClr>
              <a:schemeClr val="dk1"/>
            </a:buClr>
            <a:buSzPts val="2200"/>
          </a:pPr>
          <a:r>
            <a:rPr lang="en-US" dirty="0">
              <a:solidFill>
                <a:schemeClr val="bg1"/>
              </a:solidFill>
            </a:rPr>
            <a:t>Explicit Skill Instruction: Harmony SEL</a:t>
          </a:r>
        </a:p>
      </dgm:t>
    </dgm:pt>
    <dgm:pt modelId="{8B0853AE-9BD9-4D47-B00A-1C7E8EAE42A1}" type="parTrans" cxnId="{21E75606-99C9-FB47-90A2-05F47CB946A1}">
      <dgm:prSet/>
      <dgm:spPr/>
      <dgm:t>
        <a:bodyPr/>
        <a:lstStyle/>
        <a:p>
          <a:endParaRPr lang="en-US"/>
        </a:p>
      </dgm:t>
    </dgm:pt>
    <dgm:pt modelId="{027EE872-D605-5F40-B761-47B7AAAF0754}" type="sibTrans" cxnId="{21E75606-99C9-FB47-90A2-05F47CB946A1}">
      <dgm:prSet/>
      <dgm:spPr/>
      <dgm:t>
        <a:bodyPr/>
        <a:lstStyle/>
        <a:p>
          <a:endParaRPr lang="en-US"/>
        </a:p>
      </dgm:t>
    </dgm:pt>
    <dgm:pt modelId="{0E30F01E-B9E9-224A-A096-95273FE32378}">
      <dgm:prSet phldrT="[Text]"/>
      <dgm:spPr/>
      <dgm:t>
        <a:bodyPr/>
        <a:lstStyle/>
        <a:p>
          <a:r>
            <a:rPr lang="en-US" dirty="0"/>
            <a:t>General Pedagogy: 10 Practices</a:t>
          </a:r>
        </a:p>
      </dgm:t>
    </dgm:pt>
    <dgm:pt modelId="{7E4DE07F-807F-A340-A42F-DBDBADD5506E}" type="parTrans" cxnId="{82D930D9-F549-4C4E-A72C-009018DBD05C}">
      <dgm:prSet/>
      <dgm:spPr/>
      <dgm:t>
        <a:bodyPr/>
        <a:lstStyle/>
        <a:p>
          <a:endParaRPr lang="en-US"/>
        </a:p>
      </dgm:t>
    </dgm:pt>
    <dgm:pt modelId="{BDEB49AB-84F1-7E4B-AB7C-A69CFEFCAAE5}" type="sibTrans" cxnId="{82D930D9-F549-4C4E-A72C-009018DBD05C}">
      <dgm:prSet/>
      <dgm:spPr/>
      <dgm:t>
        <a:bodyPr/>
        <a:lstStyle/>
        <a:p>
          <a:endParaRPr lang="en-US"/>
        </a:p>
      </dgm:t>
    </dgm:pt>
    <dgm:pt modelId="{45F73E2C-57A4-1142-9674-BD013C192479}">
      <dgm:prSet phldrT="[Text]" custT="1"/>
      <dgm:spPr/>
      <dgm:t>
        <a:bodyPr/>
        <a:lstStyle/>
        <a:p>
          <a:r>
            <a:rPr lang="en-US" sz="2300" dirty="0"/>
            <a:t>Academic Integration: Taxonomy</a:t>
          </a:r>
        </a:p>
      </dgm:t>
    </dgm:pt>
    <dgm:pt modelId="{97E4AF3A-798D-8B49-924F-94531D69BA7C}" type="parTrans" cxnId="{8E1310A4-80A7-EE42-846C-92CD429CC25C}">
      <dgm:prSet/>
      <dgm:spPr/>
      <dgm:t>
        <a:bodyPr/>
        <a:lstStyle/>
        <a:p>
          <a:endParaRPr lang="en-US"/>
        </a:p>
      </dgm:t>
    </dgm:pt>
    <dgm:pt modelId="{43AD6902-A9DB-5F44-B667-5BCC01B6623D}" type="sibTrans" cxnId="{8E1310A4-80A7-EE42-846C-92CD429CC25C}">
      <dgm:prSet/>
      <dgm:spPr/>
      <dgm:t>
        <a:bodyPr/>
        <a:lstStyle/>
        <a:p>
          <a:endParaRPr lang="en-US"/>
        </a:p>
      </dgm:t>
    </dgm:pt>
    <dgm:pt modelId="{EF7A89FD-7F55-684F-BECB-B95AEFE95A96}">
      <dgm:prSet phldrT="[Text]" custT="1"/>
      <dgm:spPr/>
      <dgm:t>
        <a:bodyPr/>
        <a:lstStyle/>
        <a:p>
          <a:r>
            <a:rPr lang="en-US" sz="1800" dirty="0">
              <a:solidFill>
                <a:srgbClr val="000000"/>
              </a:solidFill>
              <a:latin typeface="Arial"/>
              <a:ea typeface="Arial"/>
              <a:cs typeface="Arial"/>
              <a:sym typeface="Arial"/>
            </a:rPr>
            <a:t>Integrate social and emotional competencies with academic content</a:t>
          </a:r>
          <a:endParaRPr lang="en-US" dirty="0"/>
        </a:p>
      </dgm:t>
    </dgm:pt>
    <dgm:pt modelId="{807B7215-21F3-D246-B08E-5FF13D1BA5DF}" type="parTrans" cxnId="{60CF78E4-C676-8A4A-A6DF-20846A5FEBEA}">
      <dgm:prSet/>
      <dgm:spPr/>
    </dgm:pt>
    <dgm:pt modelId="{15640EB8-76D4-2B47-8BE2-DA06364E60FC}" type="sibTrans" cxnId="{60CF78E4-C676-8A4A-A6DF-20846A5FEBEA}">
      <dgm:prSet/>
      <dgm:spPr/>
    </dgm:pt>
    <dgm:pt modelId="{8C140648-EE15-384A-A590-37F55CE2AB13}" type="pres">
      <dgm:prSet presAssocID="{8AE0BFFA-A41C-B143-B0FF-D005708BBD30}" presName="rootnode" presStyleCnt="0">
        <dgm:presLayoutVars>
          <dgm:chMax/>
          <dgm:chPref/>
          <dgm:dir/>
          <dgm:animLvl val="lvl"/>
        </dgm:presLayoutVars>
      </dgm:prSet>
      <dgm:spPr/>
    </dgm:pt>
    <dgm:pt modelId="{29C12E59-DA17-834E-B923-F35569EEF23D}" type="pres">
      <dgm:prSet presAssocID="{A6D88FB0-2A55-8C44-946C-6DE914FB7F61}" presName="composite" presStyleCnt="0"/>
      <dgm:spPr/>
    </dgm:pt>
    <dgm:pt modelId="{0E3EE0B4-8696-AE48-B04D-197D6C130550}" type="pres">
      <dgm:prSet presAssocID="{A6D88FB0-2A55-8C44-946C-6DE914FB7F61}" presName="bentUpArrow1" presStyleLbl="alignImgPlace1" presStyleIdx="0" presStyleCnt="2"/>
      <dgm:spPr/>
    </dgm:pt>
    <dgm:pt modelId="{47F448B5-D31C-A344-B705-34D0CEE45ACA}" type="pres">
      <dgm:prSet presAssocID="{A6D88FB0-2A55-8C44-946C-6DE914FB7F61}" presName="ParentText" presStyleLbl="node1" presStyleIdx="0" presStyleCnt="3">
        <dgm:presLayoutVars>
          <dgm:chMax val="1"/>
          <dgm:chPref val="1"/>
          <dgm:bulletEnabled val="1"/>
        </dgm:presLayoutVars>
      </dgm:prSet>
      <dgm:spPr/>
    </dgm:pt>
    <dgm:pt modelId="{024A1425-1FCD-0E40-B5AF-67522249EB60}" type="pres">
      <dgm:prSet presAssocID="{A6D88FB0-2A55-8C44-946C-6DE914FB7F61}" presName="ChildText" presStyleLbl="revTx" presStyleIdx="0" presStyleCnt="3" custScaleX="310488" custLinFactX="12720" custLinFactNeighborX="100000">
        <dgm:presLayoutVars>
          <dgm:chMax val="0"/>
          <dgm:chPref val="0"/>
          <dgm:bulletEnabled val="1"/>
        </dgm:presLayoutVars>
      </dgm:prSet>
      <dgm:spPr/>
    </dgm:pt>
    <dgm:pt modelId="{6674932F-99CD-654D-924E-2627C422561E}" type="pres">
      <dgm:prSet presAssocID="{027EE872-D605-5F40-B761-47B7AAAF0754}" presName="sibTrans" presStyleCnt="0"/>
      <dgm:spPr/>
    </dgm:pt>
    <dgm:pt modelId="{94AA6ADE-711E-AD41-8E3A-BFB6FA3BF7EC}" type="pres">
      <dgm:prSet presAssocID="{45F73E2C-57A4-1142-9674-BD013C192479}" presName="composite" presStyleCnt="0"/>
      <dgm:spPr/>
    </dgm:pt>
    <dgm:pt modelId="{6D38AF31-CC03-5D41-B69D-3F1CA8540F77}" type="pres">
      <dgm:prSet presAssocID="{45F73E2C-57A4-1142-9674-BD013C192479}" presName="bentUpArrow1" presStyleLbl="alignImgPlace1" presStyleIdx="1" presStyleCnt="2"/>
      <dgm:spPr/>
    </dgm:pt>
    <dgm:pt modelId="{FD37E402-5C9B-AF4C-A4A1-E93D1D6F0C76}" type="pres">
      <dgm:prSet presAssocID="{45F73E2C-57A4-1142-9674-BD013C192479}" presName="ParentText" presStyleLbl="node1" presStyleIdx="1" presStyleCnt="3">
        <dgm:presLayoutVars>
          <dgm:chMax val="1"/>
          <dgm:chPref val="1"/>
          <dgm:bulletEnabled val="1"/>
        </dgm:presLayoutVars>
      </dgm:prSet>
      <dgm:spPr/>
    </dgm:pt>
    <dgm:pt modelId="{6370D530-6C7E-7C42-ABDB-7361CB2E41D2}" type="pres">
      <dgm:prSet presAssocID="{45F73E2C-57A4-1142-9674-BD013C192479}" presName="ChildText" presStyleLbl="revTx" presStyleIdx="1" presStyleCnt="3" custScaleX="310488" custLinFactX="14075" custLinFactNeighborX="100000" custLinFactNeighborY="1743">
        <dgm:presLayoutVars>
          <dgm:chMax val="0"/>
          <dgm:chPref val="0"/>
          <dgm:bulletEnabled val="1"/>
        </dgm:presLayoutVars>
      </dgm:prSet>
      <dgm:spPr/>
    </dgm:pt>
    <dgm:pt modelId="{79AB0232-9431-2444-B68C-2E7BB640CA82}" type="pres">
      <dgm:prSet presAssocID="{43AD6902-A9DB-5F44-B667-5BCC01B6623D}" presName="sibTrans" presStyleCnt="0"/>
      <dgm:spPr/>
    </dgm:pt>
    <dgm:pt modelId="{5305FB1B-1920-0741-860E-9EDA07A64CEF}" type="pres">
      <dgm:prSet presAssocID="{0E30F01E-B9E9-224A-A096-95273FE32378}" presName="composite" presStyleCnt="0"/>
      <dgm:spPr/>
    </dgm:pt>
    <dgm:pt modelId="{13E8761D-B337-7A49-8768-23DC495BAD01}" type="pres">
      <dgm:prSet presAssocID="{0E30F01E-B9E9-224A-A096-95273FE32378}" presName="ParentText" presStyleLbl="node1" presStyleIdx="2" presStyleCnt="3">
        <dgm:presLayoutVars>
          <dgm:chMax val="1"/>
          <dgm:chPref val="1"/>
          <dgm:bulletEnabled val="1"/>
        </dgm:presLayoutVars>
      </dgm:prSet>
      <dgm:spPr/>
    </dgm:pt>
    <dgm:pt modelId="{E5D66BCF-D92E-784E-BB6B-67170B6D2B6B}" type="pres">
      <dgm:prSet presAssocID="{0E30F01E-B9E9-224A-A096-95273FE32378}" presName="FinalChildText" presStyleLbl="revTx" presStyleIdx="2" presStyleCnt="3" custScaleX="310488" custLinFactX="11087" custLinFactNeighborX="100000">
        <dgm:presLayoutVars>
          <dgm:chMax val="0"/>
          <dgm:chPref val="0"/>
          <dgm:bulletEnabled val="1"/>
        </dgm:presLayoutVars>
      </dgm:prSet>
      <dgm:spPr/>
    </dgm:pt>
  </dgm:ptLst>
  <dgm:cxnLst>
    <dgm:cxn modelId="{21E75606-99C9-FB47-90A2-05F47CB946A1}" srcId="{8AE0BFFA-A41C-B143-B0FF-D005708BBD30}" destId="{A6D88FB0-2A55-8C44-946C-6DE914FB7F61}" srcOrd="0" destOrd="0" parTransId="{8B0853AE-9BD9-4D47-B00A-1C7E8EAE42A1}" sibTransId="{027EE872-D605-5F40-B761-47B7AAAF0754}"/>
    <dgm:cxn modelId="{D800C70A-8221-B445-87AE-EE7E210E5EA5}" type="presOf" srcId="{45F73E2C-57A4-1142-9674-BD013C192479}" destId="{FD37E402-5C9B-AF4C-A4A1-E93D1D6F0C76}" srcOrd="0" destOrd="0" presId="urn:microsoft.com/office/officeart/2005/8/layout/StepDownProcess"/>
    <dgm:cxn modelId="{98757C0F-C60A-E941-930B-8F2890424DC4}" type="presOf" srcId="{A6D88FB0-2A55-8C44-946C-6DE914FB7F61}" destId="{47F448B5-D31C-A344-B705-34D0CEE45ACA}" srcOrd="0" destOrd="0" presId="urn:microsoft.com/office/officeart/2005/8/layout/StepDownProcess"/>
    <dgm:cxn modelId="{E4AEE214-08D4-2E45-825A-C0501A449684}" srcId="{A6D88FB0-2A55-8C44-946C-6DE914FB7F61}" destId="{56EF6006-9EBF-6C4E-9245-510B846C8EEF}" srcOrd="0" destOrd="0" parTransId="{5E30C37A-48F6-8143-AFC2-E4C86C3241DD}" sibTransId="{D1EFDA1D-4FFE-E842-B7CB-02980FE4B100}"/>
    <dgm:cxn modelId="{549F6E21-878A-3D4C-A189-0B521965FCCE}" type="presOf" srcId="{1530457A-B726-7F48-8F1E-469A9F9B5678}" destId="{E5D66BCF-D92E-784E-BB6B-67170B6D2B6B}" srcOrd="0" destOrd="0" presId="urn:microsoft.com/office/officeart/2005/8/layout/StepDownProcess"/>
    <dgm:cxn modelId="{9125C62E-5C90-A74B-9A6E-1408D429A06C}" type="presOf" srcId="{EF7A89FD-7F55-684F-BECB-B95AEFE95A96}" destId="{6370D530-6C7E-7C42-ABDB-7361CB2E41D2}" srcOrd="0" destOrd="0" presId="urn:microsoft.com/office/officeart/2005/8/layout/StepDownProcess"/>
    <dgm:cxn modelId="{8E1310A4-80A7-EE42-846C-92CD429CC25C}" srcId="{8AE0BFFA-A41C-B143-B0FF-D005708BBD30}" destId="{45F73E2C-57A4-1142-9674-BD013C192479}" srcOrd="1" destOrd="0" parTransId="{97E4AF3A-798D-8B49-924F-94531D69BA7C}" sibTransId="{43AD6902-A9DB-5F44-B667-5BCC01B6623D}"/>
    <dgm:cxn modelId="{0E8876B4-80F9-5A46-BAB6-340C9DAC728E}" type="presOf" srcId="{0E30F01E-B9E9-224A-A096-95273FE32378}" destId="{13E8761D-B337-7A49-8768-23DC495BAD01}" srcOrd="0" destOrd="0" presId="urn:microsoft.com/office/officeart/2005/8/layout/StepDownProcess"/>
    <dgm:cxn modelId="{BB8F13B7-17A3-644E-A329-0658867EF60A}" type="presOf" srcId="{56EF6006-9EBF-6C4E-9245-510B846C8EEF}" destId="{024A1425-1FCD-0E40-B5AF-67522249EB60}" srcOrd="0" destOrd="0" presId="urn:microsoft.com/office/officeart/2005/8/layout/StepDownProcess"/>
    <dgm:cxn modelId="{82D930D9-F549-4C4E-A72C-009018DBD05C}" srcId="{8AE0BFFA-A41C-B143-B0FF-D005708BBD30}" destId="{0E30F01E-B9E9-224A-A096-95273FE32378}" srcOrd="2" destOrd="0" parTransId="{7E4DE07F-807F-A340-A42F-DBDBADD5506E}" sibTransId="{BDEB49AB-84F1-7E4B-AB7C-A69CFEFCAAE5}"/>
    <dgm:cxn modelId="{05BD3DE2-0F43-BE4D-8677-C66A046EE7CF}" type="presOf" srcId="{8AE0BFFA-A41C-B143-B0FF-D005708BBD30}" destId="{8C140648-EE15-384A-A590-37F55CE2AB13}" srcOrd="0" destOrd="0" presId="urn:microsoft.com/office/officeart/2005/8/layout/StepDownProcess"/>
    <dgm:cxn modelId="{36B935E3-2506-B24C-BE66-594DEDF37836}" srcId="{0E30F01E-B9E9-224A-A096-95273FE32378}" destId="{1530457A-B726-7F48-8F1E-469A9F9B5678}" srcOrd="0" destOrd="0" parTransId="{C029ED11-6EBA-4846-9841-7110B3779E6B}" sibTransId="{A333D831-7C1F-CB4B-8E4E-37271171B57B}"/>
    <dgm:cxn modelId="{60CF78E4-C676-8A4A-A6DF-20846A5FEBEA}" srcId="{45F73E2C-57A4-1142-9674-BD013C192479}" destId="{EF7A89FD-7F55-684F-BECB-B95AEFE95A96}" srcOrd="0" destOrd="0" parTransId="{807B7215-21F3-D246-B08E-5FF13D1BA5DF}" sibTransId="{15640EB8-76D4-2B47-8BE2-DA06364E60FC}"/>
    <dgm:cxn modelId="{06A881E4-BD65-4041-85AA-9550EFC2117A}" type="presParOf" srcId="{8C140648-EE15-384A-A590-37F55CE2AB13}" destId="{29C12E59-DA17-834E-B923-F35569EEF23D}" srcOrd="0" destOrd="0" presId="urn:microsoft.com/office/officeart/2005/8/layout/StepDownProcess"/>
    <dgm:cxn modelId="{F01A4CE4-B6A6-224E-9D1A-6F7180B7668E}" type="presParOf" srcId="{29C12E59-DA17-834E-B923-F35569EEF23D}" destId="{0E3EE0B4-8696-AE48-B04D-197D6C130550}" srcOrd="0" destOrd="0" presId="urn:microsoft.com/office/officeart/2005/8/layout/StepDownProcess"/>
    <dgm:cxn modelId="{89AE333D-737D-9B4F-9B6A-11D306A0FE40}" type="presParOf" srcId="{29C12E59-DA17-834E-B923-F35569EEF23D}" destId="{47F448B5-D31C-A344-B705-34D0CEE45ACA}" srcOrd="1" destOrd="0" presId="urn:microsoft.com/office/officeart/2005/8/layout/StepDownProcess"/>
    <dgm:cxn modelId="{2B272460-B813-EF4C-96B9-4850B23CEED7}" type="presParOf" srcId="{29C12E59-DA17-834E-B923-F35569EEF23D}" destId="{024A1425-1FCD-0E40-B5AF-67522249EB60}" srcOrd="2" destOrd="0" presId="urn:microsoft.com/office/officeart/2005/8/layout/StepDownProcess"/>
    <dgm:cxn modelId="{3A27FC2E-B00D-2D4F-A2BE-E09ACB492DCA}" type="presParOf" srcId="{8C140648-EE15-384A-A590-37F55CE2AB13}" destId="{6674932F-99CD-654D-924E-2627C422561E}" srcOrd="1" destOrd="0" presId="urn:microsoft.com/office/officeart/2005/8/layout/StepDownProcess"/>
    <dgm:cxn modelId="{3919DF36-6E9D-8040-90E0-AE36C3B0B3BD}" type="presParOf" srcId="{8C140648-EE15-384A-A590-37F55CE2AB13}" destId="{94AA6ADE-711E-AD41-8E3A-BFB6FA3BF7EC}" srcOrd="2" destOrd="0" presId="urn:microsoft.com/office/officeart/2005/8/layout/StepDownProcess"/>
    <dgm:cxn modelId="{0D52EA04-FE28-6344-8DE4-46F35735B033}" type="presParOf" srcId="{94AA6ADE-711E-AD41-8E3A-BFB6FA3BF7EC}" destId="{6D38AF31-CC03-5D41-B69D-3F1CA8540F77}" srcOrd="0" destOrd="0" presId="urn:microsoft.com/office/officeart/2005/8/layout/StepDownProcess"/>
    <dgm:cxn modelId="{DCD1282D-A5D5-A64B-951B-597309AC2E01}" type="presParOf" srcId="{94AA6ADE-711E-AD41-8E3A-BFB6FA3BF7EC}" destId="{FD37E402-5C9B-AF4C-A4A1-E93D1D6F0C76}" srcOrd="1" destOrd="0" presId="urn:microsoft.com/office/officeart/2005/8/layout/StepDownProcess"/>
    <dgm:cxn modelId="{474E31D0-AD76-CD44-8061-ECFE3837281E}" type="presParOf" srcId="{94AA6ADE-711E-AD41-8E3A-BFB6FA3BF7EC}" destId="{6370D530-6C7E-7C42-ABDB-7361CB2E41D2}" srcOrd="2" destOrd="0" presId="urn:microsoft.com/office/officeart/2005/8/layout/StepDownProcess"/>
    <dgm:cxn modelId="{808FDA02-01F1-194F-820D-FD6136387B57}" type="presParOf" srcId="{8C140648-EE15-384A-A590-37F55CE2AB13}" destId="{79AB0232-9431-2444-B68C-2E7BB640CA82}" srcOrd="3" destOrd="0" presId="urn:microsoft.com/office/officeart/2005/8/layout/StepDownProcess"/>
    <dgm:cxn modelId="{CBC70E70-0972-6E4B-976E-EF6B23792314}" type="presParOf" srcId="{8C140648-EE15-384A-A590-37F55CE2AB13}" destId="{5305FB1B-1920-0741-860E-9EDA07A64CEF}" srcOrd="4" destOrd="0" presId="urn:microsoft.com/office/officeart/2005/8/layout/StepDownProcess"/>
    <dgm:cxn modelId="{FDC452B0-9B05-EA42-ADE8-378D157743EB}" type="presParOf" srcId="{5305FB1B-1920-0741-860E-9EDA07A64CEF}" destId="{13E8761D-B337-7A49-8768-23DC495BAD01}" srcOrd="0" destOrd="0" presId="urn:microsoft.com/office/officeart/2005/8/layout/StepDownProcess"/>
    <dgm:cxn modelId="{60FADD8D-9F95-B44C-9448-686943390AAF}" type="presParOf" srcId="{5305FB1B-1920-0741-860E-9EDA07A64CEF}" destId="{E5D66BCF-D92E-784E-BB6B-67170B6D2B6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3C44D0-9869-4DF4-97E3-036DC7E2FA70}" type="doc">
      <dgm:prSet loTypeId="urn:microsoft.com/office/officeart/2008/layout/HorizontalMultiLevelHierarchy" loCatId="hierarchy" qsTypeId="urn:microsoft.com/office/officeart/2005/8/quickstyle/simple2" qsCatId="simple" csTypeId="urn:microsoft.com/office/officeart/2005/8/colors/accent1_1" csCatId="accent1" phldr="1"/>
      <dgm:spPr/>
      <dgm:t>
        <a:bodyPr/>
        <a:lstStyle/>
        <a:p>
          <a:endParaRPr lang="en-US"/>
        </a:p>
      </dgm:t>
    </dgm:pt>
    <dgm:pt modelId="{08D66BD9-F539-4480-AB67-E11857E4A0D9}">
      <dgm:prSet phldrT="[Text]" custT="1"/>
      <dgm:spPr/>
      <dgm:t>
        <a:bodyPr/>
        <a:lstStyle/>
        <a:p>
          <a:r>
            <a:rPr lang="en-US" sz="2400" dirty="0"/>
            <a:t>Youth-centered problem-solving</a:t>
          </a:r>
        </a:p>
      </dgm:t>
    </dgm:pt>
    <dgm:pt modelId="{ABE43495-217B-436C-BB0F-10E48A37F9DD}" type="parTrans" cxnId="{595587C5-8C0F-4AA1-852E-55FFDCE10FDA}">
      <dgm:prSet/>
      <dgm:spPr/>
      <dgm:t>
        <a:bodyPr/>
        <a:lstStyle/>
        <a:p>
          <a:endParaRPr lang="en-US" dirty="0"/>
        </a:p>
      </dgm:t>
    </dgm:pt>
    <dgm:pt modelId="{D8550A61-717D-4114-AB12-119CC10F1E81}" type="sibTrans" cxnId="{595587C5-8C0F-4AA1-852E-55FFDCE10FDA}">
      <dgm:prSet/>
      <dgm:spPr/>
      <dgm:t>
        <a:bodyPr/>
        <a:lstStyle/>
        <a:p>
          <a:endParaRPr lang="en-US"/>
        </a:p>
      </dgm:t>
    </dgm:pt>
    <dgm:pt modelId="{FAFFC036-C082-4A66-AE5B-4340995E7054}">
      <dgm:prSet phldrT="[Text]" custT="1"/>
      <dgm:spPr/>
      <dgm:t>
        <a:bodyPr/>
        <a:lstStyle/>
        <a:p>
          <a:r>
            <a:rPr lang="en-US" sz="2400" dirty="0"/>
            <a:t>Power of Language</a:t>
          </a:r>
        </a:p>
      </dgm:t>
    </dgm:pt>
    <dgm:pt modelId="{ADFFDA11-8F11-4802-8A88-6CF27B631F78}" type="parTrans" cxnId="{467A1F6F-EF44-4C86-BBAF-C8A3884D4A69}">
      <dgm:prSet/>
      <dgm:spPr/>
      <dgm:t>
        <a:bodyPr/>
        <a:lstStyle/>
        <a:p>
          <a:endParaRPr lang="en-US" dirty="0"/>
        </a:p>
      </dgm:t>
    </dgm:pt>
    <dgm:pt modelId="{39C14864-FC94-4AD7-A97F-B8DA34C8B0FF}" type="sibTrans" cxnId="{467A1F6F-EF44-4C86-BBAF-C8A3884D4A69}">
      <dgm:prSet/>
      <dgm:spPr/>
      <dgm:t>
        <a:bodyPr/>
        <a:lstStyle/>
        <a:p>
          <a:endParaRPr lang="en-US"/>
        </a:p>
      </dgm:t>
    </dgm:pt>
    <dgm:pt modelId="{52E8D366-ECA2-441A-A5AC-BFB97204A62A}">
      <dgm:prSet phldrT="[Text]" custT="1"/>
      <dgm:spPr>
        <a:ln>
          <a:solidFill>
            <a:schemeClr val="accent1"/>
          </a:solidFill>
        </a:ln>
      </dgm:spPr>
      <dgm:t>
        <a:bodyPr/>
        <a:lstStyle/>
        <a:p>
          <a:r>
            <a:rPr lang="en-US" sz="2400" dirty="0"/>
            <a:t>Responsibility and choice</a:t>
          </a:r>
        </a:p>
      </dgm:t>
    </dgm:pt>
    <dgm:pt modelId="{C272CD41-365A-4568-BF0C-DDC74419E610}" type="parTrans" cxnId="{E454EC14-84CC-4669-8C4E-83D303D1C405}">
      <dgm:prSet/>
      <dgm:spPr/>
      <dgm:t>
        <a:bodyPr/>
        <a:lstStyle/>
        <a:p>
          <a:endParaRPr lang="en-US" dirty="0"/>
        </a:p>
      </dgm:t>
    </dgm:pt>
    <dgm:pt modelId="{B7497CEF-C9A8-4917-A27D-6A932CA00063}" type="sibTrans" cxnId="{E454EC14-84CC-4669-8C4E-83D303D1C405}">
      <dgm:prSet/>
      <dgm:spPr/>
      <dgm:t>
        <a:bodyPr/>
        <a:lstStyle/>
        <a:p>
          <a:endParaRPr lang="en-US"/>
        </a:p>
      </dgm:t>
    </dgm:pt>
    <dgm:pt modelId="{0AEE7E01-2C33-4A78-B322-16566864D189}">
      <dgm:prSet phldrT="[Text]" custT="1"/>
      <dgm:spPr>
        <a:ln>
          <a:solidFill>
            <a:schemeClr val="accent1"/>
          </a:solidFill>
        </a:ln>
      </dgm:spPr>
      <dgm:t>
        <a:bodyPr/>
        <a:lstStyle/>
        <a:p>
          <a:r>
            <a:rPr lang="en-US" sz="2400" dirty="0"/>
            <a:t>Warmth and support</a:t>
          </a:r>
        </a:p>
      </dgm:t>
    </dgm:pt>
    <dgm:pt modelId="{01BB5075-FDEC-495C-8702-FA91EA8C0BAF}" type="parTrans" cxnId="{ED2D9B8D-47D7-45A4-B1EB-95C29A4D8EAB}">
      <dgm:prSet/>
      <dgm:spPr/>
      <dgm:t>
        <a:bodyPr/>
        <a:lstStyle/>
        <a:p>
          <a:endParaRPr lang="en-US" dirty="0"/>
        </a:p>
      </dgm:t>
    </dgm:pt>
    <dgm:pt modelId="{5219B013-30A8-47CE-958E-395ADCC5111D}" type="sibTrans" cxnId="{ED2D9B8D-47D7-45A4-B1EB-95C29A4D8EAB}">
      <dgm:prSet/>
      <dgm:spPr/>
      <dgm:t>
        <a:bodyPr/>
        <a:lstStyle/>
        <a:p>
          <a:endParaRPr lang="en-US"/>
        </a:p>
      </dgm:t>
    </dgm:pt>
    <dgm:pt modelId="{CC1E18D6-AD4F-48EE-8AA4-9E0B74A1CE1E}">
      <dgm:prSet phldrT="[Text]" custT="1"/>
      <dgm:spPr>
        <a:solidFill>
          <a:schemeClr val="accent1"/>
        </a:solidFill>
      </dgm:spPr>
      <dgm:t>
        <a:bodyPr/>
        <a:lstStyle/>
        <a:p>
          <a:r>
            <a:rPr lang="en-US" sz="2400" dirty="0">
              <a:solidFill>
                <a:schemeClr val="bg1"/>
              </a:solidFill>
            </a:rPr>
            <a:t>Affirming Learning Environments</a:t>
          </a:r>
        </a:p>
      </dgm:t>
    </dgm:pt>
    <dgm:pt modelId="{1B9C358A-B503-4848-A631-8B53C58C224A}" type="sibTrans" cxnId="{F19A2F7F-40D5-460D-A458-52D2BA794EB9}">
      <dgm:prSet/>
      <dgm:spPr/>
      <dgm:t>
        <a:bodyPr/>
        <a:lstStyle/>
        <a:p>
          <a:endParaRPr lang="en-US"/>
        </a:p>
      </dgm:t>
    </dgm:pt>
    <dgm:pt modelId="{DDABFCF6-BD53-42C9-A054-CA6D8C83D482}" type="parTrans" cxnId="{F19A2F7F-40D5-460D-A458-52D2BA794EB9}">
      <dgm:prSet/>
      <dgm:spPr/>
      <dgm:t>
        <a:bodyPr/>
        <a:lstStyle/>
        <a:p>
          <a:endParaRPr lang="en-US"/>
        </a:p>
      </dgm:t>
    </dgm:pt>
    <dgm:pt modelId="{7D42489B-1C0D-4E80-A58B-CDDEE3AA7768}" type="pres">
      <dgm:prSet presAssocID="{113C44D0-9869-4DF4-97E3-036DC7E2FA70}" presName="Name0" presStyleCnt="0">
        <dgm:presLayoutVars>
          <dgm:chPref val="1"/>
          <dgm:dir/>
          <dgm:animOne val="branch"/>
          <dgm:animLvl val="lvl"/>
          <dgm:resizeHandles val="exact"/>
        </dgm:presLayoutVars>
      </dgm:prSet>
      <dgm:spPr/>
    </dgm:pt>
    <dgm:pt modelId="{04EA1288-1458-4991-84A2-46CB99223631}" type="pres">
      <dgm:prSet presAssocID="{CC1E18D6-AD4F-48EE-8AA4-9E0B74A1CE1E}" presName="root1" presStyleCnt="0"/>
      <dgm:spPr/>
    </dgm:pt>
    <dgm:pt modelId="{C8A74875-960E-49C3-937A-FC4BC4611764}" type="pres">
      <dgm:prSet presAssocID="{CC1E18D6-AD4F-48EE-8AA4-9E0B74A1CE1E}" presName="LevelOneTextNode" presStyleLbl="node0" presStyleIdx="0" presStyleCnt="1" custLinFactNeighborX="3344" custLinFactNeighborY="0">
        <dgm:presLayoutVars>
          <dgm:chPref val="3"/>
        </dgm:presLayoutVars>
      </dgm:prSet>
      <dgm:spPr/>
    </dgm:pt>
    <dgm:pt modelId="{1C836AEE-0402-45BE-BA12-7F0915B4E387}" type="pres">
      <dgm:prSet presAssocID="{CC1E18D6-AD4F-48EE-8AA4-9E0B74A1CE1E}" presName="level2hierChild" presStyleCnt="0"/>
      <dgm:spPr/>
    </dgm:pt>
    <dgm:pt modelId="{6D0620EC-F95E-43EF-B5C9-1BE7C7DD16D7}" type="pres">
      <dgm:prSet presAssocID="{ABE43495-217B-436C-BB0F-10E48A37F9DD}" presName="conn2-1" presStyleLbl="parChTrans1D2" presStyleIdx="0" presStyleCnt="4"/>
      <dgm:spPr/>
    </dgm:pt>
    <dgm:pt modelId="{41107994-9A26-4480-AB1A-1B7E1428E19B}" type="pres">
      <dgm:prSet presAssocID="{ABE43495-217B-436C-BB0F-10E48A37F9DD}" presName="connTx" presStyleLbl="parChTrans1D2" presStyleIdx="0" presStyleCnt="4"/>
      <dgm:spPr/>
    </dgm:pt>
    <dgm:pt modelId="{3BD1415D-98AC-4263-904B-281A66BC52D0}" type="pres">
      <dgm:prSet presAssocID="{08D66BD9-F539-4480-AB67-E11857E4A0D9}" presName="root2" presStyleCnt="0"/>
      <dgm:spPr/>
    </dgm:pt>
    <dgm:pt modelId="{468ACE37-34F6-4C76-A854-CA5EC8FB65D5}" type="pres">
      <dgm:prSet presAssocID="{08D66BD9-F539-4480-AB67-E11857E4A0D9}" presName="LevelTwoTextNode" presStyleLbl="node2" presStyleIdx="0" presStyleCnt="4" custLinFactNeighborX="1019" custLinFactNeighborY="4013">
        <dgm:presLayoutVars>
          <dgm:chPref val="3"/>
        </dgm:presLayoutVars>
      </dgm:prSet>
      <dgm:spPr/>
    </dgm:pt>
    <dgm:pt modelId="{B40D330F-DCFE-4B3E-BB8D-255ACD88A846}" type="pres">
      <dgm:prSet presAssocID="{08D66BD9-F539-4480-AB67-E11857E4A0D9}" presName="level3hierChild" presStyleCnt="0"/>
      <dgm:spPr/>
    </dgm:pt>
    <dgm:pt modelId="{8BE394FC-AD22-4245-96DB-6DD8E025892E}" type="pres">
      <dgm:prSet presAssocID="{ADFFDA11-8F11-4802-8A88-6CF27B631F78}" presName="conn2-1" presStyleLbl="parChTrans1D2" presStyleIdx="1" presStyleCnt="4"/>
      <dgm:spPr/>
    </dgm:pt>
    <dgm:pt modelId="{2AB208BF-3EAE-4684-A80E-B98035EAB657}" type="pres">
      <dgm:prSet presAssocID="{ADFFDA11-8F11-4802-8A88-6CF27B631F78}" presName="connTx" presStyleLbl="parChTrans1D2" presStyleIdx="1" presStyleCnt="4"/>
      <dgm:spPr/>
    </dgm:pt>
    <dgm:pt modelId="{37BE3A13-4302-483E-8337-6BAFA4C5F0E3}" type="pres">
      <dgm:prSet presAssocID="{FAFFC036-C082-4A66-AE5B-4340995E7054}" presName="root2" presStyleCnt="0"/>
      <dgm:spPr/>
    </dgm:pt>
    <dgm:pt modelId="{99C3E740-AAFA-419D-9B32-37B6099B1414}" type="pres">
      <dgm:prSet presAssocID="{FAFFC036-C082-4A66-AE5B-4340995E7054}" presName="LevelTwoTextNode" presStyleLbl="node2" presStyleIdx="1" presStyleCnt="4" custLinFactNeighborX="1019" custLinFactNeighborY="4013">
        <dgm:presLayoutVars>
          <dgm:chPref val="3"/>
        </dgm:presLayoutVars>
      </dgm:prSet>
      <dgm:spPr/>
    </dgm:pt>
    <dgm:pt modelId="{A6FCAA80-D155-4693-8C67-502DA2FFCFFA}" type="pres">
      <dgm:prSet presAssocID="{FAFFC036-C082-4A66-AE5B-4340995E7054}" presName="level3hierChild" presStyleCnt="0"/>
      <dgm:spPr/>
    </dgm:pt>
    <dgm:pt modelId="{59622A3F-DC60-4EEC-BFD1-20EC4E55FFCA}" type="pres">
      <dgm:prSet presAssocID="{C272CD41-365A-4568-BF0C-DDC74419E610}" presName="conn2-1" presStyleLbl="parChTrans1D2" presStyleIdx="2" presStyleCnt="4"/>
      <dgm:spPr/>
    </dgm:pt>
    <dgm:pt modelId="{17ABA21B-9374-43B3-B19D-EC993DAAAE59}" type="pres">
      <dgm:prSet presAssocID="{C272CD41-365A-4568-BF0C-DDC74419E610}" presName="connTx" presStyleLbl="parChTrans1D2" presStyleIdx="2" presStyleCnt="4"/>
      <dgm:spPr/>
    </dgm:pt>
    <dgm:pt modelId="{F0850CC3-3103-464C-8872-75AA5D267B6D}" type="pres">
      <dgm:prSet presAssocID="{52E8D366-ECA2-441A-A5AC-BFB97204A62A}" presName="root2" presStyleCnt="0"/>
      <dgm:spPr/>
    </dgm:pt>
    <dgm:pt modelId="{9C7C13F0-922C-444E-AD9D-F84C7CA9A87C}" type="pres">
      <dgm:prSet presAssocID="{52E8D366-ECA2-441A-A5AC-BFB97204A62A}" presName="LevelTwoTextNode" presStyleLbl="node2" presStyleIdx="2" presStyleCnt="4" custLinFactNeighborX="1019" custLinFactNeighborY="4013">
        <dgm:presLayoutVars>
          <dgm:chPref val="3"/>
        </dgm:presLayoutVars>
      </dgm:prSet>
      <dgm:spPr/>
    </dgm:pt>
    <dgm:pt modelId="{982C1C68-7AF6-48DD-BB8E-CDB76B7F9FB4}" type="pres">
      <dgm:prSet presAssocID="{52E8D366-ECA2-441A-A5AC-BFB97204A62A}" presName="level3hierChild" presStyleCnt="0"/>
      <dgm:spPr/>
    </dgm:pt>
    <dgm:pt modelId="{5D18C283-BC6B-4389-AB56-41309DAEF3E3}" type="pres">
      <dgm:prSet presAssocID="{01BB5075-FDEC-495C-8702-FA91EA8C0BAF}" presName="conn2-1" presStyleLbl="parChTrans1D2" presStyleIdx="3" presStyleCnt="4"/>
      <dgm:spPr/>
    </dgm:pt>
    <dgm:pt modelId="{F5D7BE03-7A95-4C52-86D8-5DC7639176A2}" type="pres">
      <dgm:prSet presAssocID="{01BB5075-FDEC-495C-8702-FA91EA8C0BAF}" presName="connTx" presStyleLbl="parChTrans1D2" presStyleIdx="3" presStyleCnt="4"/>
      <dgm:spPr/>
    </dgm:pt>
    <dgm:pt modelId="{10051B7A-DB05-4103-A8B3-9CCBB774DA8D}" type="pres">
      <dgm:prSet presAssocID="{0AEE7E01-2C33-4A78-B322-16566864D189}" presName="root2" presStyleCnt="0"/>
      <dgm:spPr/>
    </dgm:pt>
    <dgm:pt modelId="{1B549128-B782-4457-A8DC-43885587DFD0}" type="pres">
      <dgm:prSet presAssocID="{0AEE7E01-2C33-4A78-B322-16566864D189}" presName="LevelTwoTextNode" presStyleLbl="node2" presStyleIdx="3" presStyleCnt="4" custLinFactNeighborX="1019">
        <dgm:presLayoutVars>
          <dgm:chPref val="3"/>
        </dgm:presLayoutVars>
      </dgm:prSet>
      <dgm:spPr/>
    </dgm:pt>
    <dgm:pt modelId="{1407D9F5-E0A5-47BF-914E-C8AEA7AE6EA4}" type="pres">
      <dgm:prSet presAssocID="{0AEE7E01-2C33-4A78-B322-16566864D189}" presName="level3hierChild" presStyleCnt="0"/>
      <dgm:spPr/>
    </dgm:pt>
  </dgm:ptLst>
  <dgm:cxnLst>
    <dgm:cxn modelId="{BDEF6903-50F8-4D90-A0F5-8D1F9C422CD8}" type="presOf" srcId="{FAFFC036-C082-4A66-AE5B-4340995E7054}" destId="{99C3E740-AAFA-419D-9B32-37B6099B1414}" srcOrd="0" destOrd="0" presId="urn:microsoft.com/office/officeart/2008/layout/HorizontalMultiLevelHierarchy"/>
    <dgm:cxn modelId="{E454EC14-84CC-4669-8C4E-83D303D1C405}" srcId="{CC1E18D6-AD4F-48EE-8AA4-9E0B74A1CE1E}" destId="{52E8D366-ECA2-441A-A5AC-BFB97204A62A}" srcOrd="2" destOrd="0" parTransId="{C272CD41-365A-4568-BF0C-DDC74419E610}" sibTransId="{B7497CEF-C9A8-4917-A27D-6A932CA00063}"/>
    <dgm:cxn modelId="{93202817-4AEB-44CD-9341-A5E2C1E3E20F}" type="presOf" srcId="{113C44D0-9869-4DF4-97E3-036DC7E2FA70}" destId="{7D42489B-1C0D-4E80-A58B-CDDEE3AA7768}" srcOrd="0" destOrd="0" presId="urn:microsoft.com/office/officeart/2008/layout/HorizontalMultiLevelHierarchy"/>
    <dgm:cxn modelId="{E8745429-4EC7-457A-BB7D-216EA212A925}" type="presOf" srcId="{ABE43495-217B-436C-BB0F-10E48A37F9DD}" destId="{6D0620EC-F95E-43EF-B5C9-1BE7C7DD16D7}" srcOrd="0" destOrd="0" presId="urn:microsoft.com/office/officeart/2008/layout/HorizontalMultiLevelHierarchy"/>
    <dgm:cxn modelId="{DFEE3D2C-8B90-41BE-8A5F-B0F9641D8E62}" type="presOf" srcId="{C272CD41-365A-4568-BF0C-DDC74419E610}" destId="{17ABA21B-9374-43B3-B19D-EC993DAAAE59}" srcOrd="1" destOrd="0" presId="urn:microsoft.com/office/officeart/2008/layout/HorizontalMultiLevelHierarchy"/>
    <dgm:cxn modelId="{AE1FB03D-5910-4F84-A530-B9989C4E37DF}" type="presOf" srcId="{C272CD41-365A-4568-BF0C-DDC74419E610}" destId="{59622A3F-DC60-4EEC-BFD1-20EC4E55FFCA}" srcOrd="0" destOrd="0" presId="urn:microsoft.com/office/officeart/2008/layout/HorizontalMultiLevelHierarchy"/>
    <dgm:cxn modelId="{E6B10168-EF4F-4876-BA11-56487C34B2BB}" type="presOf" srcId="{ADFFDA11-8F11-4802-8A88-6CF27B631F78}" destId="{2AB208BF-3EAE-4684-A80E-B98035EAB657}" srcOrd="1" destOrd="0" presId="urn:microsoft.com/office/officeart/2008/layout/HorizontalMultiLevelHierarchy"/>
    <dgm:cxn modelId="{A0B01B68-2CD3-41B0-942E-1BCB77CF79D5}" type="presOf" srcId="{ADFFDA11-8F11-4802-8A88-6CF27B631F78}" destId="{8BE394FC-AD22-4245-96DB-6DD8E025892E}" srcOrd="0" destOrd="0" presId="urn:microsoft.com/office/officeart/2008/layout/HorizontalMultiLevelHierarchy"/>
    <dgm:cxn modelId="{98E6AD68-1E79-4C10-8FE6-69E89056442A}" type="presOf" srcId="{08D66BD9-F539-4480-AB67-E11857E4A0D9}" destId="{468ACE37-34F6-4C76-A854-CA5EC8FB65D5}" srcOrd="0" destOrd="0" presId="urn:microsoft.com/office/officeart/2008/layout/HorizontalMultiLevelHierarchy"/>
    <dgm:cxn modelId="{467A1F6F-EF44-4C86-BBAF-C8A3884D4A69}" srcId="{CC1E18D6-AD4F-48EE-8AA4-9E0B74A1CE1E}" destId="{FAFFC036-C082-4A66-AE5B-4340995E7054}" srcOrd="1" destOrd="0" parTransId="{ADFFDA11-8F11-4802-8A88-6CF27B631F78}" sibTransId="{39C14864-FC94-4AD7-A97F-B8DA34C8B0FF}"/>
    <dgm:cxn modelId="{B6D99D75-6B3F-4018-84E9-0D419DBEF370}" type="presOf" srcId="{CC1E18D6-AD4F-48EE-8AA4-9E0B74A1CE1E}" destId="{C8A74875-960E-49C3-937A-FC4BC4611764}" srcOrd="0" destOrd="0" presId="urn:microsoft.com/office/officeart/2008/layout/HorizontalMultiLevelHierarchy"/>
    <dgm:cxn modelId="{F19A2F7F-40D5-460D-A458-52D2BA794EB9}" srcId="{113C44D0-9869-4DF4-97E3-036DC7E2FA70}" destId="{CC1E18D6-AD4F-48EE-8AA4-9E0B74A1CE1E}" srcOrd="0" destOrd="0" parTransId="{DDABFCF6-BD53-42C9-A054-CA6D8C83D482}" sibTransId="{1B9C358A-B503-4848-A631-8B53C58C224A}"/>
    <dgm:cxn modelId="{29EC1482-D70E-495C-BFD2-1C234C2816BB}" type="presOf" srcId="{52E8D366-ECA2-441A-A5AC-BFB97204A62A}" destId="{9C7C13F0-922C-444E-AD9D-F84C7CA9A87C}" srcOrd="0" destOrd="0" presId="urn:microsoft.com/office/officeart/2008/layout/HorizontalMultiLevelHierarchy"/>
    <dgm:cxn modelId="{ED2D9B8D-47D7-45A4-B1EB-95C29A4D8EAB}" srcId="{CC1E18D6-AD4F-48EE-8AA4-9E0B74A1CE1E}" destId="{0AEE7E01-2C33-4A78-B322-16566864D189}" srcOrd="3" destOrd="0" parTransId="{01BB5075-FDEC-495C-8702-FA91EA8C0BAF}" sibTransId="{5219B013-30A8-47CE-958E-395ADCC5111D}"/>
    <dgm:cxn modelId="{075DDBA4-781A-4478-936D-1BFC5EA0B806}" type="presOf" srcId="{0AEE7E01-2C33-4A78-B322-16566864D189}" destId="{1B549128-B782-4457-A8DC-43885587DFD0}" srcOrd="0" destOrd="0" presId="urn:microsoft.com/office/officeart/2008/layout/HorizontalMultiLevelHierarchy"/>
    <dgm:cxn modelId="{E54DFDAC-B758-469C-85ED-4E3B504EDDE1}" type="presOf" srcId="{ABE43495-217B-436C-BB0F-10E48A37F9DD}" destId="{41107994-9A26-4480-AB1A-1B7E1428E19B}" srcOrd="1" destOrd="0" presId="urn:microsoft.com/office/officeart/2008/layout/HorizontalMultiLevelHierarchy"/>
    <dgm:cxn modelId="{595587C5-8C0F-4AA1-852E-55FFDCE10FDA}" srcId="{CC1E18D6-AD4F-48EE-8AA4-9E0B74A1CE1E}" destId="{08D66BD9-F539-4480-AB67-E11857E4A0D9}" srcOrd="0" destOrd="0" parTransId="{ABE43495-217B-436C-BB0F-10E48A37F9DD}" sibTransId="{D8550A61-717D-4114-AB12-119CC10F1E81}"/>
    <dgm:cxn modelId="{6F97F2ED-820F-4B02-8DB4-08B5C7D0482C}" type="presOf" srcId="{01BB5075-FDEC-495C-8702-FA91EA8C0BAF}" destId="{5D18C283-BC6B-4389-AB56-41309DAEF3E3}" srcOrd="0" destOrd="0" presId="urn:microsoft.com/office/officeart/2008/layout/HorizontalMultiLevelHierarchy"/>
    <dgm:cxn modelId="{F19190F7-3CA9-4F36-ADDC-8F26CF7CFF8B}" type="presOf" srcId="{01BB5075-FDEC-495C-8702-FA91EA8C0BAF}" destId="{F5D7BE03-7A95-4C52-86D8-5DC7639176A2}" srcOrd="1" destOrd="0" presId="urn:microsoft.com/office/officeart/2008/layout/HorizontalMultiLevelHierarchy"/>
    <dgm:cxn modelId="{BECA13D5-F6B1-44EA-8A9E-F2FD30F249AE}" type="presParOf" srcId="{7D42489B-1C0D-4E80-A58B-CDDEE3AA7768}" destId="{04EA1288-1458-4991-84A2-46CB99223631}" srcOrd="0" destOrd="0" presId="urn:microsoft.com/office/officeart/2008/layout/HorizontalMultiLevelHierarchy"/>
    <dgm:cxn modelId="{0629BAFD-0AB3-45CA-9668-5D697CDE14A0}" type="presParOf" srcId="{04EA1288-1458-4991-84A2-46CB99223631}" destId="{C8A74875-960E-49C3-937A-FC4BC4611764}" srcOrd="0" destOrd="0" presId="urn:microsoft.com/office/officeart/2008/layout/HorizontalMultiLevelHierarchy"/>
    <dgm:cxn modelId="{1F06A975-5901-43B4-92D9-65555ED9AD37}" type="presParOf" srcId="{04EA1288-1458-4991-84A2-46CB99223631}" destId="{1C836AEE-0402-45BE-BA12-7F0915B4E387}" srcOrd="1" destOrd="0" presId="urn:microsoft.com/office/officeart/2008/layout/HorizontalMultiLevelHierarchy"/>
    <dgm:cxn modelId="{5CBE8BDE-9369-404D-8B1B-607A3EB2A579}" type="presParOf" srcId="{1C836AEE-0402-45BE-BA12-7F0915B4E387}" destId="{6D0620EC-F95E-43EF-B5C9-1BE7C7DD16D7}" srcOrd="0" destOrd="0" presId="urn:microsoft.com/office/officeart/2008/layout/HorizontalMultiLevelHierarchy"/>
    <dgm:cxn modelId="{508B3953-39C0-4091-AF33-4D9CD974FEA6}" type="presParOf" srcId="{6D0620EC-F95E-43EF-B5C9-1BE7C7DD16D7}" destId="{41107994-9A26-4480-AB1A-1B7E1428E19B}" srcOrd="0" destOrd="0" presId="urn:microsoft.com/office/officeart/2008/layout/HorizontalMultiLevelHierarchy"/>
    <dgm:cxn modelId="{4A701300-6915-46BA-AA43-D689B57EA98F}" type="presParOf" srcId="{1C836AEE-0402-45BE-BA12-7F0915B4E387}" destId="{3BD1415D-98AC-4263-904B-281A66BC52D0}" srcOrd="1" destOrd="0" presId="urn:microsoft.com/office/officeart/2008/layout/HorizontalMultiLevelHierarchy"/>
    <dgm:cxn modelId="{2F8DB25C-FB47-4D28-98B0-A028C3AD2E1C}" type="presParOf" srcId="{3BD1415D-98AC-4263-904B-281A66BC52D0}" destId="{468ACE37-34F6-4C76-A854-CA5EC8FB65D5}" srcOrd="0" destOrd="0" presId="urn:microsoft.com/office/officeart/2008/layout/HorizontalMultiLevelHierarchy"/>
    <dgm:cxn modelId="{CA44D569-B168-4D14-88ED-415D8185F120}" type="presParOf" srcId="{3BD1415D-98AC-4263-904B-281A66BC52D0}" destId="{B40D330F-DCFE-4B3E-BB8D-255ACD88A846}" srcOrd="1" destOrd="0" presId="urn:microsoft.com/office/officeart/2008/layout/HorizontalMultiLevelHierarchy"/>
    <dgm:cxn modelId="{CBB8F22D-6A57-4D81-A6E6-5A83A2728AC1}" type="presParOf" srcId="{1C836AEE-0402-45BE-BA12-7F0915B4E387}" destId="{8BE394FC-AD22-4245-96DB-6DD8E025892E}" srcOrd="2" destOrd="0" presId="urn:microsoft.com/office/officeart/2008/layout/HorizontalMultiLevelHierarchy"/>
    <dgm:cxn modelId="{874F0D61-4DDB-4A81-974C-860FD827ED55}" type="presParOf" srcId="{8BE394FC-AD22-4245-96DB-6DD8E025892E}" destId="{2AB208BF-3EAE-4684-A80E-B98035EAB657}" srcOrd="0" destOrd="0" presId="urn:microsoft.com/office/officeart/2008/layout/HorizontalMultiLevelHierarchy"/>
    <dgm:cxn modelId="{50DB876F-0AE9-4051-964B-76F177A528FC}" type="presParOf" srcId="{1C836AEE-0402-45BE-BA12-7F0915B4E387}" destId="{37BE3A13-4302-483E-8337-6BAFA4C5F0E3}" srcOrd="3" destOrd="0" presId="urn:microsoft.com/office/officeart/2008/layout/HorizontalMultiLevelHierarchy"/>
    <dgm:cxn modelId="{295C81D9-62D2-446C-A86E-28FA376A4AD0}" type="presParOf" srcId="{37BE3A13-4302-483E-8337-6BAFA4C5F0E3}" destId="{99C3E740-AAFA-419D-9B32-37B6099B1414}" srcOrd="0" destOrd="0" presId="urn:microsoft.com/office/officeart/2008/layout/HorizontalMultiLevelHierarchy"/>
    <dgm:cxn modelId="{156ED1C9-C848-466A-B2F8-019A206D9C10}" type="presParOf" srcId="{37BE3A13-4302-483E-8337-6BAFA4C5F0E3}" destId="{A6FCAA80-D155-4693-8C67-502DA2FFCFFA}" srcOrd="1" destOrd="0" presId="urn:microsoft.com/office/officeart/2008/layout/HorizontalMultiLevelHierarchy"/>
    <dgm:cxn modelId="{059CF0F8-0374-4974-8A8A-403F017938C9}" type="presParOf" srcId="{1C836AEE-0402-45BE-BA12-7F0915B4E387}" destId="{59622A3F-DC60-4EEC-BFD1-20EC4E55FFCA}" srcOrd="4" destOrd="0" presId="urn:microsoft.com/office/officeart/2008/layout/HorizontalMultiLevelHierarchy"/>
    <dgm:cxn modelId="{BF4AD7CB-45A4-4278-8C49-22AB38993C1A}" type="presParOf" srcId="{59622A3F-DC60-4EEC-BFD1-20EC4E55FFCA}" destId="{17ABA21B-9374-43B3-B19D-EC993DAAAE59}" srcOrd="0" destOrd="0" presId="urn:microsoft.com/office/officeart/2008/layout/HorizontalMultiLevelHierarchy"/>
    <dgm:cxn modelId="{F24C2C60-4EAE-4EE1-A86E-4628532B19A7}" type="presParOf" srcId="{1C836AEE-0402-45BE-BA12-7F0915B4E387}" destId="{F0850CC3-3103-464C-8872-75AA5D267B6D}" srcOrd="5" destOrd="0" presId="urn:microsoft.com/office/officeart/2008/layout/HorizontalMultiLevelHierarchy"/>
    <dgm:cxn modelId="{0B26E811-BD1A-4A44-9BCE-86C3D38AF100}" type="presParOf" srcId="{F0850CC3-3103-464C-8872-75AA5D267B6D}" destId="{9C7C13F0-922C-444E-AD9D-F84C7CA9A87C}" srcOrd="0" destOrd="0" presId="urn:microsoft.com/office/officeart/2008/layout/HorizontalMultiLevelHierarchy"/>
    <dgm:cxn modelId="{DA5792AD-E3E2-4E88-AA2D-F30723126799}" type="presParOf" srcId="{F0850CC3-3103-464C-8872-75AA5D267B6D}" destId="{982C1C68-7AF6-48DD-BB8E-CDB76B7F9FB4}" srcOrd="1" destOrd="0" presId="urn:microsoft.com/office/officeart/2008/layout/HorizontalMultiLevelHierarchy"/>
    <dgm:cxn modelId="{40B79B71-8D85-4A32-BCDE-B8D3BBA24EA7}" type="presParOf" srcId="{1C836AEE-0402-45BE-BA12-7F0915B4E387}" destId="{5D18C283-BC6B-4389-AB56-41309DAEF3E3}" srcOrd="6" destOrd="0" presId="urn:microsoft.com/office/officeart/2008/layout/HorizontalMultiLevelHierarchy"/>
    <dgm:cxn modelId="{DB0A3A39-EFDE-4898-879E-CA5DD5787CC8}" type="presParOf" srcId="{5D18C283-BC6B-4389-AB56-41309DAEF3E3}" destId="{F5D7BE03-7A95-4C52-86D8-5DC7639176A2}" srcOrd="0" destOrd="0" presId="urn:microsoft.com/office/officeart/2008/layout/HorizontalMultiLevelHierarchy"/>
    <dgm:cxn modelId="{ADBDF650-D977-47E4-B628-E179BA6CAF62}" type="presParOf" srcId="{1C836AEE-0402-45BE-BA12-7F0915B4E387}" destId="{10051B7A-DB05-4103-A8B3-9CCBB774DA8D}" srcOrd="7" destOrd="0" presId="urn:microsoft.com/office/officeart/2008/layout/HorizontalMultiLevelHierarchy"/>
    <dgm:cxn modelId="{7B7E5ADD-0C74-48C1-B0A2-F06F28B71510}" type="presParOf" srcId="{10051B7A-DB05-4103-A8B3-9CCBB774DA8D}" destId="{1B549128-B782-4457-A8DC-43885587DFD0}" srcOrd="0" destOrd="0" presId="urn:microsoft.com/office/officeart/2008/layout/HorizontalMultiLevelHierarchy"/>
    <dgm:cxn modelId="{B05D91C6-A4C8-452A-946C-496465C3765E}" type="presParOf" srcId="{10051B7A-DB05-4103-A8B3-9CCBB774DA8D}" destId="{1407D9F5-E0A5-47BF-914E-C8AEA7AE6EA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3C44D0-9869-4DF4-97E3-036DC7E2FA70}"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n-US"/>
        </a:p>
      </dgm:t>
    </dgm:pt>
    <dgm:pt modelId="{CC1E18D6-AD4F-48EE-8AA4-9E0B74A1CE1E}">
      <dgm:prSet phldrT="[Text]" custT="1"/>
      <dgm:spPr>
        <a:solidFill>
          <a:schemeClr val="accent2"/>
        </a:solidFill>
      </dgm:spPr>
      <dgm:t>
        <a:bodyPr/>
        <a:lstStyle/>
        <a:p>
          <a:r>
            <a:rPr lang="en-US" sz="2400" dirty="0"/>
            <a:t>Learning Design and Instruction</a:t>
          </a:r>
        </a:p>
      </dgm:t>
    </dgm:pt>
    <dgm:pt modelId="{DDABFCF6-BD53-42C9-A054-CA6D8C83D482}" type="parTrans" cxnId="{F19A2F7F-40D5-460D-A458-52D2BA794EB9}">
      <dgm:prSet/>
      <dgm:spPr/>
      <dgm:t>
        <a:bodyPr/>
        <a:lstStyle/>
        <a:p>
          <a:endParaRPr lang="en-US"/>
        </a:p>
      </dgm:t>
    </dgm:pt>
    <dgm:pt modelId="{1B9C358A-B503-4848-A631-8B53C58C224A}" type="sibTrans" cxnId="{F19A2F7F-40D5-460D-A458-52D2BA794EB9}">
      <dgm:prSet/>
      <dgm:spPr/>
      <dgm:t>
        <a:bodyPr/>
        <a:lstStyle/>
        <a:p>
          <a:endParaRPr lang="en-US"/>
        </a:p>
      </dgm:t>
    </dgm:pt>
    <dgm:pt modelId="{A46D9691-E18F-488F-AAE1-3D31AFF71102}">
      <dgm:prSet phldrT="[Text]" custT="1"/>
      <dgm:spPr>
        <a:noFill/>
        <a:ln w="19050">
          <a:solidFill>
            <a:schemeClr val="accent1"/>
          </a:solidFill>
          <a:miter lim="800000"/>
        </a:ln>
      </dgm:spPr>
      <dgm:t>
        <a:bodyPr/>
        <a:lstStyle/>
        <a:p>
          <a:r>
            <a:rPr lang="en-US" sz="2400" dirty="0"/>
            <a:t>Cooperative learning</a:t>
          </a:r>
        </a:p>
      </dgm:t>
    </dgm:pt>
    <dgm:pt modelId="{1A769418-8BB0-4B25-BD5E-469BE7D57B47}" type="parTrans" cxnId="{9610983C-998E-43CD-A092-022793569BA8}">
      <dgm:prSet/>
      <dgm:spPr/>
      <dgm:t>
        <a:bodyPr/>
        <a:lstStyle/>
        <a:p>
          <a:endParaRPr lang="en-US" dirty="0"/>
        </a:p>
      </dgm:t>
    </dgm:pt>
    <dgm:pt modelId="{AEB2F36E-8407-4DBB-8410-983B186060C4}" type="sibTrans" cxnId="{9610983C-998E-43CD-A092-022793569BA8}">
      <dgm:prSet/>
      <dgm:spPr/>
      <dgm:t>
        <a:bodyPr/>
        <a:lstStyle/>
        <a:p>
          <a:endParaRPr lang="en-US"/>
        </a:p>
      </dgm:t>
    </dgm:pt>
    <dgm:pt modelId="{4E025E1D-05D8-4E8E-B4D5-5A7EA16E033B}">
      <dgm:prSet phldrT="[Text]" custT="1"/>
      <dgm:spPr>
        <a:noFill/>
        <a:ln w="19050">
          <a:solidFill>
            <a:schemeClr val="accent1"/>
          </a:solidFill>
          <a:miter lim="800000"/>
        </a:ln>
      </dgm:spPr>
      <dgm:t>
        <a:bodyPr/>
        <a:lstStyle/>
        <a:p>
          <a:r>
            <a:rPr lang="en-US" sz="2400" dirty="0"/>
            <a:t>Group discussions</a:t>
          </a:r>
        </a:p>
      </dgm:t>
    </dgm:pt>
    <dgm:pt modelId="{9983EDD2-3254-45AD-A521-314CDAEC51DE}" type="parTrans" cxnId="{A527018A-4F04-43E8-B6A8-ED9BE715E4A2}">
      <dgm:prSet/>
      <dgm:spPr/>
      <dgm:t>
        <a:bodyPr/>
        <a:lstStyle/>
        <a:p>
          <a:endParaRPr lang="en-US" dirty="0"/>
        </a:p>
      </dgm:t>
    </dgm:pt>
    <dgm:pt modelId="{0CF2FD3E-F4FC-46B5-B3EE-1056AF93CA3D}" type="sibTrans" cxnId="{A527018A-4F04-43E8-B6A8-ED9BE715E4A2}">
      <dgm:prSet/>
      <dgm:spPr/>
      <dgm:t>
        <a:bodyPr/>
        <a:lstStyle/>
        <a:p>
          <a:endParaRPr lang="en-US"/>
        </a:p>
      </dgm:t>
    </dgm:pt>
    <dgm:pt modelId="{EA3AEA45-2384-44CA-8E6D-3CD8A3109C79}">
      <dgm:prSet phldrT="[Text]" custT="1"/>
      <dgm:spPr>
        <a:noFill/>
        <a:ln w="19050">
          <a:solidFill>
            <a:schemeClr val="accent1"/>
          </a:solidFill>
          <a:miter lim="800000"/>
        </a:ln>
      </dgm:spPr>
      <dgm:t>
        <a:bodyPr/>
        <a:lstStyle/>
        <a:p>
          <a:r>
            <a:rPr lang="en-US" sz="2400" dirty="0"/>
            <a:t>Self-assessment and </a:t>
          </a:r>
          <a:br>
            <a:rPr lang="en-US" sz="2400" dirty="0"/>
          </a:br>
          <a:r>
            <a:rPr lang="en-US" sz="2400" dirty="0"/>
            <a:t>self-reflection</a:t>
          </a:r>
        </a:p>
      </dgm:t>
    </dgm:pt>
    <dgm:pt modelId="{5C8ECFA1-3526-436D-848C-E11BAD691987}" type="parTrans" cxnId="{D84BA18B-7821-45FE-993C-ED3F2DE6EC7E}">
      <dgm:prSet/>
      <dgm:spPr/>
      <dgm:t>
        <a:bodyPr/>
        <a:lstStyle/>
        <a:p>
          <a:endParaRPr lang="en-US" dirty="0"/>
        </a:p>
      </dgm:t>
    </dgm:pt>
    <dgm:pt modelId="{173484B1-E45A-4A73-9AF2-C8CD9FB48260}" type="sibTrans" cxnId="{D84BA18B-7821-45FE-993C-ED3F2DE6EC7E}">
      <dgm:prSet/>
      <dgm:spPr/>
      <dgm:t>
        <a:bodyPr/>
        <a:lstStyle/>
        <a:p>
          <a:endParaRPr lang="en-US"/>
        </a:p>
      </dgm:t>
    </dgm:pt>
    <dgm:pt modelId="{BAD7307C-6F80-452C-9047-E35A9AD2871B}">
      <dgm:prSet phldrT="[Text]" custT="1"/>
      <dgm:spPr>
        <a:noFill/>
        <a:ln w="19050">
          <a:solidFill>
            <a:schemeClr val="accent1"/>
          </a:solidFill>
          <a:miter lim="800000"/>
        </a:ln>
      </dgm:spPr>
      <dgm:t>
        <a:bodyPr/>
        <a:lstStyle/>
        <a:p>
          <a:r>
            <a:rPr lang="en-US" sz="2400" dirty="0"/>
            <a:t>Balanced instruction</a:t>
          </a:r>
        </a:p>
      </dgm:t>
    </dgm:pt>
    <dgm:pt modelId="{98371FE0-4453-42B3-B289-A7A08B3A354E}" type="parTrans" cxnId="{57A0AC9A-4545-47CE-AA30-5D808A2A20AF}">
      <dgm:prSet/>
      <dgm:spPr/>
      <dgm:t>
        <a:bodyPr/>
        <a:lstStyle/>
        <a:p>
          <a:endParaRPr lang="en-US" dirty="0"/>
        </a:p>
      </dgm:t>
    </dgm:pt>
    <dgm:pt modelId="{5F2F4844-CB77-4158-8288-08C67C2E2123}" type="sibTrans" cxnId="{57A0AC9A-4545-47CE-AA30-5D808A2A20AF}">
      <dgm:prSet/>
      <dgm:spPr/>
      <dgm:t>
        <a:bodyPr/>
        <a:lstStyle/>
        <a:p>
          <a:endParaRPr lang="en-US"/>
        </a:p>
      </dgm:t>
    </dgm:pt>
    <dgm:pt modelId="{58F02B13-674A-4051-B95B-153488CC13D6}">
      <dgm:prSet phldrT="[Text]" custT="1"/>
      <dgm:spPr>
        <a:noFill/>
        <a:ln w="19050">
          <a:solidFill>
            <a:schemeClr val="accent1"/>
          </a:solidFill>
          <a:miter lim="800000"/>
        </a:ln>
      </dgm:spPr>
      <dgm:t>
        <a:bodyPr/>
        <a:lstStyle/>
        <a:p>
          <a:r>
            <a:rPr lang="en-US" sz="2400" dirty="0"/>
            <a:t>Expectations and rigor</a:t>
          </a:r>
        </a:p>
      </dgm:t>
    </dgm:pt>
    <dgm:pt modelId="{F3037E63-AF0A-42AE-B4BF-FE413B41ED47}" type="parTrans" cxnId="{7B596D82-582A-437E-9035-5E7A6B67D9F7}">
      <dgm:prSet/>
      <dgm:spPr/>
      <dgm:t>
        <a:bodyPr/>
        <a:lstStyle/>
        <a:p>
          <a:endParaRPr lang="en-US" dirty="0"/>
        </a:p>
      </dgm:t>
    </dgm:pt>
    <dgm:pt modelId="{81E6EE1D-F05A-4964-BB41-9654C51635A2}" type="sibTrans" cxnId="{7B596D82-582A-437E-9035-5E7A6B67D9F7}">
      <dgm:prSet/>
      <dgm:spPr/>
      <dgm:t>
        <a:bodyPr/>
        <a:lstStyle/>
        <a:p>
          <a:endParaRPr lang="en-US"/>
        </a:p>
      </dgm:t>
    </dgm:pt>
    <dgm:pt modelId="{1DEA429A-9D94-455B-A4D8-3B825EF6889C}">
      <dgm:prSet phldrT="[Text]" custT="1"/>
      <dgm:spPr>
        <a:noFill/>
        <a:ln w="19050">
          <a:solidFill>
            <a:schemeClr val="accent1"/>
          </a:solidFill>
          <a:miter lim="800000"/>
        </a:ln>
      </dgm:spPr>
      <dgm:t>
        <a:bodyPr/>
        <a:lstStyle/>
        <a:p>
          <a:r>
            <a:rPr lang="en-US" sz="2400" dirty="0"/>
            <a:t>SEL Competence building</a:t>
          </a:r>
        </a:p>
      </dgm:t>
    </dgm:pt>
    <dgm:pt modelId="{59AE4732-7C3A-497C-AAE7-D22422619A34}" type="parTrans" cxnId="{A1FB9FC5-FA72-4E66-A1B5-1475B6106100}">
      <dgm:prSet/>
      <dgm:spPr/>
      <dgm:t>
        <a:bodyPr/>
        <a:lstStyle/>
        <a:p>
          <a:endParaRPr lang="en-US" dirty="0"/>
        </a:p>
      </dgm:t>
    </dgm:pt>
    <dgm:pt modelId="{488C1B30-0B71-4098-B772-ED447DBBAD4F}" type="sibTrans" cxnId="{A1FB9FC5-FA72-4E66-A1B5-1475B6106100}">
      <dgm:prSet/>
      <dgm:spPr/>
      <dgm:t>
        <a:bodyPr/>
        <a:lstStyle/>
        <a:p>
          <a:endParaRPr lang="en-US"/>
        </a:p>
      </dgm:t>
    </dgm:pt>
    <dgm:pt modelId="{7D42489B-1C0D-4E80-A58B-CDDEE3AA7768}" type="pres">
      <dgm:prSet presAssocID="{113C44D0-9869-4DF4-97E3-036DC7E2FA70}" presName="Name0" presStyleCnt="0">
        <dgm:presLayoutVars>
          <dgm:chPref val="1"/>
          <dgm:dir/>
          <dgm:animOne val="branch"/>
          <dgm:animLvl val="lvl"/>
          <dgm:resizeHandles val="exact"/>
        </dgm:presLayoutVars>
      </dgm:prSet>
      <dgm:spPr/>
    </dgm:pt>
    <dgm:pt modelId="{04EA1288-1458-4991-84A2-46CB99223631}" type="pres">
      <dgm:prSet presAssocID="{CC1E18D6-AD4F-48EE-8AA4-9E0B74A1CE1E}" presName="root1" presStyleCnt="0"/>
      <dgm:spPr/>
    </dgm:pt>
    <dgm:pt modelId="{C8A74875-960E-49C3-937A-FC4BC4611764}" type="pres">
      <dgm:prSet presAssocID="{CC1E18D6-AD4F-48EE-8AA4-9E0B74A1CE1E}" presName="LevelOneTextNode" presStyleLbl="node0" presStyleIdx="0" presStyleCnt="1" custScaleX="124613" custScaleY="137820">
        <dgm:presLayoutVars>
          <dgm:chPref val="3"/>
        </dgm:presLayoutVars>
      </dgm:prSet>
      <dgm:spPr/>
    </dgm:pt>
    <dgm:pt modelId="{1C836AEE-0402-45BE-BA12-7F0915B4E387}" type="pres">
      <dgm:prSet presAssocID="{CC1E18D6-AD4F-48EE-8AA4-9E0B74A1CE1E}" presName="level2hierChild" presStyleCnt="0"/>
      <dgm:spPr/>
    </dgm:pt>
    <dgm:pt modelId="{94CED543-B00E-4527-AA4C-350F73BD7EC1}" type="pres">
      <dgm:prSet presAssocID="{1A769418-8BB0-4B25-BD5E-469BE7D57B47}" presName="conn2-1" presStyleLbl="parChTrans1D2" presStyleIdx="0" presStyleCnt="6"/>
      <dgm:spPr/>
    </dgm:pt>
    <dgm:pt modelId="{E0FB7B6B-3CFA-4E8E-AAE2-D01D25E683F5}" type="pres">
      <dgm:prSet presAssocID="{1A769418-8BB0-4B25-BD5E-469BE7D57B47}" presName="connTx" presStyleLbl="parChTrans1D2" presStyleIdx="0" presStyleCnt="6"/>
      <dgm:spPr/>
    </dgm:pt>
    <dgm:pt modelId="{8DDEDCD4-5517-40DA-9F9E-3446D16B0852}" type="pres">
      <dgm:prSet presAssocID="{A46D9691-E18F-488F-AAE1-3D31AFF71102}" presName="root2" presStyleCnt="0"/>
      <dgm:spPr/>
    </dgm:pt>
    <dgm:pt modelId="{5A405F2F-F491-4C98-92D5-9C5F97A1046A}" type="pres">
      <dgm:prSet presAssocID="{A46D9691-E18F-488F-AAE1-3D31AFF71102}" presName="LevelTwoTextNode" presStyleLbl="node2" presStyleIdx="0" presStyleCnt="6" custScaleX="148832" custLinFactNeighborY="5925">
        <dgm:presLayoutVars>
          <dgm:chPref val="3"/>
        </dgm:presLayoutVars>
      </dgm:prSet>
      <dgm:spPr/>
    </dgm:pt>
    <dgm:pt modelId="{05642B5F-B1F0-4789-AC97-3F6B1D9CFEDE}" type="pres">
      <dgm:prSet presAssocID="{A46D9691-E18F-488F-AAE1-3D31AFF71102}" presName="level3hierChild" presStyleCnt="0"/>
      <dgm:spPr/>
    </dgm:pt>
    <dgm:pt modelId="{91C2AF38-F0DF-4CF6-968E-85C57615015A}" type="pres">
      <dgm:prSet presAssocID="{9983EDD2-3254-45AD-A521-314CDAEC51DE}" presName="conn2-1" presStyleLbl="parChTrans1D2" presStyleIdx="1" presStyleCnt="6"/>
      <dgm:spPr/>
    </dgm:pt>
    <dgm:pt modelId="{371C7972-6164-4F75-9BFA-DFA7B0615F0C}" type="pres">
      <dgm:prSet presAssocID="{9983EDD2-3254-45AD-A521-314CDAEC51DE}" presName="connTx" presStyleLbl="parChTrans1D2" presStyleIdx="1" presStyleCnt="6"/>
      <dgm:spPr/>
    </dgm:pt>
    <dgm:pt modelId="{6219359A-6D9F-48C5-80C1-CFD1D576F157}" type="pres">
      <dgm:prSet presAssocID="{4E025E1D-05D8-4E8E-B4D5-5A7EA16E033B}" presName="root2" presStyleCnt="0"/>
      <dgm:spPr/>
    </dgm:pt>
    <dgm:pt modelId="{EC0E6C7B-B01C-40E6-A732-9EF755183D1B}" type="pres">
      <dgm:prSet presAssocID="{4E025E1D-05D8-4E8E-B4D5-5A7EA16E033B}" presName="LevelTwoTextNode" presStyleLbl="node2" presStyleIdx="1" presStyleCnt="6" custScaleX="148832" custLinFactNeighborY="5925">
        <dgm:presLayoutVars>
          <dgm:chPref val="3"/>
        </dgm:presLayoutVars>
      </dgm:prSet>
      <dgm:spPr/>
    </dgm:pt>
    <dgm:pt modelId="{794BC227-8E33-4E6D-BBC4-2D2056CD4A29}" type="pres">
      <dgm:prSet presAssocID="{4E025E1D-05D8-4E8E-B4D5-5A7EA16E033B}" presName="level3hierChild" presStyleCnt="0"/>
      <dgm:spPr/>
    </dgm:pt>
    <dgm:pt modelId="{1A569835-52B6-493A-84B2-9B6714CCF996}" type="pres">
      <dgm:prSet presAssocID="{5C8ECFA1-3526-436D-848C-E11BAD691987}" presName="conn2-1" presStyleLbl="parChTrans1D2" presStyleIdx="2" presStyleCnt="6"/>
      <dgm:spPr/>
    </dgm:pt>
    <dgm:pt modelId="{01543D5D-1AA9-4102-98E7-88EAD1D57EE9}" type="pres">
      <dgm:prSet presAssocID="{5C8ECFA1-3526-436D-848C-E11BAD691987}" presName="connTx" presStyleLbl="parChTrans1D2" presStyleIdx="2" presStyleCnt="6"/>
      <dgm:spPr/>
    </dgm:pt>
    <dgm:pt modelId="{88EA4069-0033-451A-8ACE-F19AAE03C052}" type="pres">
      <dgm:prSet presAssocID="{EA3AEA45-2384-44CA-8E6D-3CD8A3109C79}" presName="root2" presStyleCnt="0"/>
      <dgm:spPr/>
    </dgm:pt>
    <dgm:pt modelId="{E0102D6F-7074-4987-A1B6-83103A9EFB99}" type="pres">
      <dgm:prSet presAssocID="{EA3AEA45-2384-44CA-8E6D-3CD8A3109C79}" presName="LevelTwoTextNode" presStyleLbl="node2" presStyleIdx="2" presStyleCnt="6" custScaleX="148832" custLinFactNeighborY="5925">
        <dgm:presLayoutVars>
          <dgm:chPref val="3"/>
        </dgm:presLayoutVars>
      </dgm:prSet>
      <dgm:spPr/>
    </dgm:pt>
    <dgm:pt modelId="{FEE45D54-2B3A-431D-9A5B-A4AF44C29AC3}" type="pres">
      <dgm:prSet presAssocID="{EA3AEA45-2384-44CA-8E6D-3CD8A3109C79}" presName="level3hierChild" presStyleCnt="0"/>
      <dgm:spPr/>
    </dgm:pt>
    <dgm:pt modelId="{C163750B-C1F2-4C65-9A41-025E2D5AD92A}" type="pres">
      <dgm:prSet presAssocID="{98371FE0-4453-42B3-B289-A7A08B3A354E}" presName="conn2-1" presStyleLbl="parChTrans1D2" presStyleIdx="3" presStyleCnt="6"/>
      <dgm:spPr/>
    </dgm:pt>
    <dgm:pt modelId="{72FA5AEB-5124-43D0-89A7-D5F167085ED2}" type="pres">
      <dgm:prSet presAssocID="{98371FE0-4453-42B3-B289-A7A08B3A354E}" presName="connTx" presStyleLbl="parChTrans1D2" presStyleIdx="3" presStyleCnt="6"/>
      <dgm:spPr/>
    </dgm:pt>
    <dgm:pt modelId="{EC9B861D-4BD9-4151-B6A8-C7DAF689113D}" type="pres">
      <dgm:prSet presAssocID="{BAD7307C-6F80-452C-9047-E35A9AD2871B}" presName="root2" presStyleCnt="0"/>
      <dgm:spPr/>
    </dgm:pt>
    <dgm:pt modelId="{2DE08305-92EC-4A13-9826-36FCC6C48FA1}" type="pres">
      <dgm:prSet presAssocID="{BAD7307C-6F80-452C-9047-E35A9AD2871B}" presName="LevelTwoTextNode" presStyleLbl="node2" presStyleIdx="3" presStyleCnt="6" custScaleX="148832" custLinFactNeighborY="5925">
        <dgm:presLayoutVars>
          <dgm:chPref val="3"/>
        </dgm:presLayoutVars>
      </dgm:prSet>
      <dgm:spPr/>
    </dgm:pt>
    <dgm:pt modelId="{043F3689-D500-4829-BA5D-2D092EE7F85E}" type="pres">
      <dgm:prSet presAssocID="{BAD7307C-6F80-452C-9047-E35A9AD2871B}" presName="level3hierChild" presStyleCnt="0"/>
      <dgm:spPr/>
    </dgm:pt>
    <dgm:pt modelId="{399FE25F-C138-4680-83A9-7780203DCCE2}" type="pres">
      <dgm:prSet presAssocID="{F3037E63-AF0A-42AE-B4BF-FE413B41ED47}" presName="conn2-1" presStyleLbl="parChTrans1D2" presStyleIdx="4" presStyleCnt="6"/>
      <dgm:spPr/>
    </dgm:pt>
    <dgm:pt modelId="{75ED26C5-6104-422D-85CE-ECA7A2CEBCBF}" type="pres">
      <dgm:prSet presAssocID="{F3037E63-AF0A-42AE-B4BF-FE413B41ED47}" presName="connTx" presStyleLbl="parChTrans1D2" presStyleIdx="4" presStyleCnt="6"/>
      <dgm:spPr/>
    </dgm:pt>
    <dgm:pt modelId="{785FA4A5-E548-44E2-9CC5-912357A70CE3}" type="pres">
      <dgm:prSet presAssocID="{58F02B13-674A-4051-B95B-153488CC13D6}" presName="root2" presStyleCnt="0"/>
      <dgm:spPr/>
    </dgm:pt>
    <dgm:pt modelId="{7F7C84F9-106C-4D76-A1C2-5E4C7ACB72BC}" type="pres">
      <dgm:prSet presAssocID="{58F02B13-674A-4051-B95B-153488CC13D6}" presName="LevelTwoTextNode" presStyleLbl="node2" presStyleIdx="4" presStyleCnt="6" custScaleX="148832">
        <dgm:presLayoutVars>
          <dgm:chPref val="3"/>
        </dgm:presLayoutVars>
      </dgm:prSet>
      <dgm:spPr/>
    </dgm:pt>
    <dgm:pt modelId="{3D8B50D9-004C-4A89-921B-A619BE37ADFF}" type="pres">
      <dgm:prSet presAssocID="{58F02B13-674A-4051-B95B-153488CC13D6}" presName="level3hierChild" presStyleCnt="0"/>
      <dgm:spPr/>
    </dgm:pt>
    <dgm:pt modelId="{36912526-435C-4724-A78C-6CDB18D854B9}" type="pres">
      <dgm:prSet presAssocID="{59AE4732-7C3A-497C-AAE7-D22422619A34}" presName="conn2-1" presStyleLbl="parChTrans1D2" presStyleIdx="5" presStyleCnt="6"/>
      <dgm:spPr/>
    </dgm:pt>
    <dgm:pt modelId="{983C4086-78D8-434C-8F48-4044259FC29D}" type="pres">
      <dgm:prSet presAssocID="{59AE4732-7C3A-497C-AAE7-D22422619A34}" presName="connTx" presStyleLbl="parChTrans1D2" presStyleIdx="5" presStyleCnt="6"/>
      <dgm:spPr/>
    </dgm:pt>
    <dgm:pt modelId="{84B21061-319E-430E-8966-752C10D4D394}" type="pres">
      <dgm:prSet presAssocID="{1DEA429A-9D94-455B-A4D8-3B825EF6889C}" presName="root2" presStyleCnt="0"/>
      <dgm:spPr/>
    </dgm:pt>
    <dgm:pt modelId="{324763CC-02F5-4822-A3A9-7975485650C1}" type="pres">
      <dgm:prSet presAssocID="{1DEA429A-9D94-455B-A4D8-3B825EF6889C}" presName="LevelTwoTextNode" presStyleLbl="node2" presStyleIdx="5" presStyleCnt="6" custScaleX="148832">
        <dgm:presLayoutVars>
          <dgm:chPref val="3"/>
        </dgm:presLayoutVars>
      </dgm:prSet>
      <dgm:spPr/>
    </dgm:pt>
    <dgm:pt modelId="{C4EADA88-0971-4EFD-80E6-7BF4807AF328}" type="pres">
      <dgm:prSet presAssocID="{1DEA429A-9D94-455B-A4D8-3B825EF6889C}" presName="level3hierChild" presStyleCnt="0"/>
      <dgm:spPr/>
    </dgm:pt>
  </dgm:ptLst>
  <dgm:cxnLst>
    <dgm:cxn modelId="{7295970C-983D-480D-A274-665379FAC6BF}" type="presOf" srcId="{59AE4732-7C3A-497C-AAE7-D22422619A34}" destId="{36912526-435C-4724-A78C-6CDB18D854B9}" srcOrd="0" destOrd="0" presId="urn:microsoft.com/office/officeart/2008/layout/HorizontalMultiLevelHierarchy"/>
    <dgm:cxn modelId="{14C55739-1ACB-40CC-8ED1-243DF9AB92F0}" type="presOf" srcId="{9983EDD2-3254-45AD-A521-314CDAEC51DE}" destId="{371C7972-6164-4F75-9BFA-DFA7B0615F0C}" srcOrd="1" destOrd="0" presId="urn:microsoft.com/office/officeart/2008/layout/HorizontalMultiLevelHierarchy"/>
    <dgm:cxn modelId="{9610983C-998E-43CD-A092-022793569BA8}" srcId="{CC1E18D6-AD4F-48EE-8AA4-9E0B74A1CE1E}" destId="{A46D9691-E18F-488F-AAE1-3D31AFF71102}" srcOrd="0" destOrd="0" parTransId="{1A769418-8BB0-4B25-BD5E-469BE7D57B47}" sibTransId="{AEB2F36E-8407-4DBB-8410-983B186060C4}"/>
    <dgm:cxn modelId="{65A4B84B-0ABC-4EDB-ACA4-41EF0ECDF5D5}" type="presOf" srcId="{58F02B13-674A-4051-B95B-153488CC13D6}" destId="{7F7C84F9-106C-4D76-A1C2-5E4C7ACB72BC}" srcOrd="0" destOrd="0" presId="urn:microsoft.com/office/officeart/2008/layout/HorizontalMultiLevelHierarchy"/>
    <dgm:cxn modelId="{F38E574F-45E3-45E0-BB34-C780D8C34808}" type="presOf" srcId="{5C8ECFA1-3526-436D-848C-E11BAD691987}" destId="{1A569835-52B6-493A-84B2-9B6714CCF996}" srcOrd="0" destOrd="0" presId="urn:microsoft.com/office/officeart/2008/layout/HorizontalMultiLevelHierarchy"/>
    <dgm:cxn modelId="{7718A17A-6A99-4D67-BAC9-783CE563FEDD}" type="presOf" srcId="{5C8ECFA1-3526-436D-848C-E11BAD691987}" destId="{01543D5D-1AA9-4102-98E7-88EAD1D57EE9}" srcOrd="1" destOrd="0" presId="urn:microsoft.com/office/officeart/2008/layout/HorizontalMultiLevelHierarchy"/>
    <dgm:cxn modelId="{59461F7B-89E1-41EE-BF2A-58F4C439F528}" type="presOf" srcId="{F3037E63-AF0A-42AE-B4BF-FE413B41ED47}" destId="{399FE25F-C138-4680-83A9-7780203DCCE2}" srcOrd="0" destOrd="0" presId="urn:microsoft.com/office/officeart/2008/layout/HorizontalMultiLevelHierarchy"/>
    <dgm:cxn modelId="{2379E27B-3807-4798-9E63-D10A606F46FA}" type="presOf" srcId="{EA3AEA45-2384-44CA-8E6D-3CD8A3109C79}" destId="{E0102D6F-7074-4987-A1B6-83103A9EFB99}" srcOrd="0" destOrd="0" presId="urn:microsoft.com/office/officeart/2008/layout/HorizontalMultiLevelHierarchy"/>
    <dgm:cxn modelId="{6ECFC27C-B258-46AC-A387-C92889C87C49}" type="presOf" srcId="{98371FE0-4453-42B3-B289-A7A08B3A354E}" destId="{C163750B-C1F2-4C65-9A41-025E2D5AD92A}" srcOrd="0" destOrd="0" presId="urn:microsoft.com/office/officeart/2008/layout/HorizontalMultiLevelHierarchy"/>
    <dgm:cxn modelId="{F19A2F7F-40D5-460D-A458-52D2BA794EB9}" srcId="{113C44D0-9869-4DF4-97E3-036DC7E2FA70}" destId="{CC1E18D6-AD4F-48EE-8AA4-9E0B74A1CE1E}" srcOrd="0" destOrd="0" parTransId="{DDABFCF6-BD53-42C9-A054-CA6D8C83D482}" sibTransId="{1B9C358A-B503-4848-A631-8B53C58C224A}"/>
    <dgm:cxn modelId="{7B596D82-582A-437E-9035-5E7A6B67D9F7}" srcId="{CC1E18D6-AD4F-48EE-8AA4-9E0B74A1CE1E}" destId="{58F02B13-674A-4051-B95B-153488CC13D6}" srcOrd="4" destOrd="0" parTransId="{F3037E63-AF0A-42AE-B4BF-FE413B41ED47}" sibTransId="{81E6EE1D-F05A-4964-BB41-9654C51635A2}"/>
    <dgm:cxn modelId="{D6FD5A83-9F4F-4CB6-A300-5F515133C4BE}" type="presOf" srcId="{1A769418-8BB0-4B25-BD5E-469BE7D57B47}" destId="{94CED543-B00E-4527-AA4C-350F73BD7EC1}" srcOrd="0" destOrd="0" presId="urn:microsoft.com/office/officeart/2008/layout/HorizontalMultiLevelHierarchy"/>
    <dgm:cxn modelId="{A527018A-4F04-43E8-B6A8-ED9BE715E4A2}" srcId="{CC1E18D6-AD4F-48EE-8AA4-9E0B74A1CE1E}" destId="{4E025E1D-05D8-4E8E-B4D5-5A7EA16E033B}" srcOrd="1" destOrd="0" parTransId="{9983EDD2-3254-45AD-A521-314CDAEC51DE}" sibTransId="{0CF2FD3E-F4FC-46B5-B3EE-1056AF93CA3D}"/>
    <dgm:cxn modelId="{D84BA18B-7821-45FE-993C-ED3F2DE6EC7E}" srcId="{CC1E18D6-AD4F-48EE-8AA4-9E0B74A1CE1E}" destId="{EA3AEA45-2384-44CA-8E6D-3CD8A3109C79}" srcOrd="2" destOrd="0" parTransId="{5C8ECFA1-3526-436D-848C-E11BAD691987}" sibTransId="{173484B1-E45A-4A73-9AF2-C8CD9FB48260}"/>
    <dgm:cxn modelId="{57A0AC9A-4545-47CE-AA30-5D808A2A20AF}" srcId="{CC1E18D6-AD4F-48EE-8AA4-9E0B74A1CE1E}" destId="{BAD7307C-6F80-452C-9047-E35A9AD2871B}" srcOrd="3" destOrd="0" parTransId="{98371FE0-4453-42B3-B289-A7A08B3A354E}" sibTransId="{5F2F4844-CB77-4158-8288-08C67C2E2123}"/>
    <dgm:cxn modelId="{1D6D0A9E-24D1-41AE-B631-0E74813DC4B5}" type="presOf" srcId="{1A769418-8BB0-4B25-BD5E-469BE7D57B47}" destId="{E0FB7B6B-3CFA-4E8E-AAE2-D01D25E683F5}" srcOrd="1" destOrd="0" presId="urn:microsoft.com/office/officeart/2008/layout/HorizontalMultiLevelHierarchy"/>
    <dgm:cxn modelId="{8CE03FA4-F315-45A2-A485-6A1B587DB66F}" type="presOf" srcId="{A46D9691-E18F-488F-AAE1-3D31AFF71102}" destId="{5A405F2F-F491-4C98-92D5-9C5F97A1046A}" srcOrd="0" destOrd="0" presId="urn:microsoft.com/office/officeart/2008/layout/HorizontalMultiLevelHierarchy"/>
    <dgm:cxn modelId="{F7593FAC-5ECD-4965-991F-3EAF82EECB7E}" type="presOf" srcId="{CC1E18D6-AD4F-48EE-8AA4-9E0B74A1CE1E}" destId="{C8A74875-960E-49C3-937A-FC4BC4611764}" srcOrd="0" destOrd="0" presId="urn:microsoft.com/office/officeart/2008/layout/HorizontalMultiLevelHierarchy"/>
    <dgm:cxn modelId="{456575BA-19C6-406A-9996-54A7262EBC6E}" type="presOf" srcId="{BAD7307C-6F80-452C-9047-E35A9AD2871B}" destId="{2DE08305-92EC-4A13-9826-36FCC6C48FA1}" srcOrd="0" destOrd="0" presId="urn:microsoft.com/office/officeart/2008/layout/HorizontalMultiLevelHierarchy"/>
    <dgm:cxn modelId="{2D8A95BB-027A-427F-B602-9257447AAFFB}" type="presOf" srcId="{1DEA429A-9D94-455B-A4D8-3B825EF6889C}" destId="{324763CC-02F5-4822-A3A9-7975485650C1}" srcOrd="0" destOrd="0" presId="urn:microsoft.com/office/officeart/2008/layout/HorizontalMultiLevelHierarchy"/>
    <dgm:cxn modelId="{EDEFDFBF-A8B2-4FFB-9B9D-3D133214AAFE}" type="presOf" srcId="{F3037E63-AF0A-42AE-B4BF-FE413B41ED47}" destId="{75ED26C5-6104-422D-85CE-ECA7A2CEBCBF}" srcOrd="1" destOrd="0" presId="urn:microsoft.com/office/officeart/2008/layout/HorizontalMultiLevelHierarchy"/>
    <dgm:cxn modelId="{D9A53AC4-18A0-4321-9A9D-B878CF347DE8}" type="presOf" srcId="{9983EDD2-3254-45AD-A521-314CDAEC51DE}" destId="{91C2AF38-F0DF-4CF6-968E-85C57615015A}" srcOrd="0" destOrd="0" presId="urn:microsoft.com/office/officeart/2008/layout/HorizontalMultiLevelHierarchy"/>
    <dgm:cxn modelId="{BBF160C4-D160-4EE7-A189-117D4CD15BCC}" type="presOf" srcId="{113C44D0-9869-4DF4-97E3-036DC7E2FA70}" destId="{7D42489B-1C0D-4E80-A58B-CDDEE3AA7768}" srcOrd="0" destOrd="0" presId="urn:microsoft.com/office/officeart/2008/layout/HorizontalMultiLevelHierarchy"/>
    <dgm:cxn modelId="{A1FB9FC5-FA72-4E66-A1B5-1475B6106100}" srcId="{CC1E18D6-AD4F-48EE-8AA4-9E0B74A1CE1E}" destId="{1DEA429A-9D94-455B-A4D8-3B825EF6889C}" srcOrd="5" destOrd="0" parTransId="{59AE4732-7C3A-497C-AAE7-D22422619A34}" sibTransId="{488C1B30-0B71-4098-B772-ED447DBBAD4F}"/>
    <dgm:cxn modelId="{8491DDE6-D09C-437D-BC94-00A3A9813B95}" type="presOf" srcId="{59AE4732-7C3A-497C-AAE7-D22422619A34}" destId="{983C4086-78D8-434C-8F48-4044259FC29D}" srcOrd="1" destOrd="0" presId="urn:microsoft.com/office/officeart/2008/layout/HorizontalMultiLevelHierarchy"/>
    <dgm:cxn modelId="{C024DFF1-C3F0-4FDF-838D-6DFF507958F1}" type="presOf" srcId="{4E025E1D-05D8-4E8E-B4D5-5A7EA16E033B}" destId="{EC0E6C7B-B01C-40E6-A732-9EF755183D1B}" srcOrd="0" destOrd="0" presId="urn:microsoft.com/office/officeart/2008/layout/HorizontalMultiLevelHierarchy"/>
    <dgm:cxn modelId="{320E04F6-097D-49AC-8F65-06E54F31701A}" type="presOf" srcId="{98371FE0-4453-42B3-B289-A7A08B3A354E}" destId="{72FA5AEB-5124-43D0-89A7-D5F167085ED2}" srcOrd="1" destOrd="0" presId="urn:microsoft.com/office/officeart/2008/layout/HorizontalMultiLevelHierarchy"/>
    <dgm:cxn modelId="{F2C38034-3CD8-41BE-9E67-1787E45DD6E8}" type="presParOf" srcId="{7D42489B-1C0D-4E80-A58B-CDDEE3AA7768}" destId="{04EA1288-1458-4991-84A2-46CB99223631}" srcOrd="0" destOrd="0" presId="urn:microsoft.com/office/officeart/2008/layout/HorizontalMultiLevelHierarchy"/>
    <dgm:cxn modelId="{87B1FCC5-8D32-4A02-8AC4-4C4A93CF4507}" type="presParOf" srcId="{04EA1288-1458-4991-84A2-46CB99223631}" destId="{C8A74875-960E-49C3-937A-FC4BC4611764}" srcOrd="0" destOrd="0" presId="urn:microsoft.com/office/officeart/2008/layout/HorizontalMultiLevelHierarchy"/>
    <dgm:cxn modelId="{F1E1CAFA-FA58-4F26-A28C-16189617D24D}" type="presParOf" srcId="{04EA1288-1458-4991-84A2-46CB99223631}" destId="{1C836AEE-0402-45BE-BA12-7F0915B4E387}" srcOrd="1" destOrd="0" presId="urn:microsoft.com/office/officeart/2008/layout/HorizontalMultiLevelHierarchy"/>
    <dgm:cxn modelId="{F8FFD39B-EE37-4FE6-AD9E-DC52F687B6E3}" type="presParOf" srcId="{1C836AEE-0402-45BE-BA12-7F0915B4E387}" destId="{94CED543-B00E-4527-AA4C-350F73BD7EC1}" srcOrd="0" destOrd="0" presId="urn:microsoft.com/office/officeart/2008/layout/HorizontalMultiLevelHierarchy"/>
    <dgm:cxn modelId="{10E5F216-8BA1-4A2B-8ADB-8AB070B9E1ED}" type="presParOf" srcId="{94CED543-B00E-4527-AA4C-350F73BD7EC1}" destId="{E0FB7B6B-3CFA-4E8E-AAE2-D01D25E683F5}" srcOrd="0" destOrd="0" presId="urn:microsoft.com/office/officeart/2008/layout/HorizontalMultiLevelHierarchy"/>
    <dgm:cxn modelId="{DC06682F-49AE-4D57-86C7-8F010F751DB7}" type="presParOf" srcId="{1C836AEE-0402-45BE-BA12-7F0915B4E387}" destId="{8DDEDCD4-5517-40DA-9F9E-3446D16B0852}" srcOrd="1" destOrd="0" presId="urn:microsoft.com/office/officeart/2008/layout/HorizontalMultiLevelHierarchy"/>
    <dgm:cxn modelId="{5337E6E3-505F-43CB-B2A0-8483E5EBBBA5}" type="presParOf" srcId="{8DDEDCD4-5517-40DA-9F9E-3446D16B0852}" destId="{5A405F2F-F491-4C98-92D5-9C5F97A1046A}" srcOrd="0" destOrd="0" presId="urn:microsoft.com/office/officeart/2008/layout/HorizontalMultiLevelHierarchy"/>
    <dgm:cxn modelId="{0F329360-01CF-4F04-A7B7-277014BDA428}" type="presParOf" srcId="{8DDEDCD4-5517-40DA-9F9E-3446D16B0852}" destId="{05642B5F-B1F0-4789-AC97-3F6B1D9CFEDE}" srcOrd="1" destOrd="0" presId="urn:microsoft.com/office/officeart/2008/layout/HorizontalMultiLevelHierarchy"/>
    <dgm:cxn modelId="{9283FEBD-6833-47F2-8AC5-E67CDE6070E2}" type="presParOf" srcId="{1C836AEE-0402-45BE-BA12-7F0915B4E387}" destId="{91C2AF38-F0DF-4CF6-968E-85C57615015A}" srcOrd="2" destOrd="0" presId="urn:microsoft.com/office/officeart/2008/layout/HorizontalMultiLevelHierarchy"/>
    <dgm:cxn modelId="{D008BB42-9BD3-4A33-BC84-C4E755C9EDEC}" type="presParOf" srcId="{91C2AF38-F0DF-4CF6-968E-85C57615015A}" destId="{371C7972-6164-4F75-9BFA-DFA7B0615F0C}" srcOrd="0" destOrd="0" presId="urn:microsoft.com/office/officeart/2008/layout/HorizontalMultiLevelHierarchy"/>
    <dgm:cxn modelId="{A1B3121E-193B-49CD-90B3-EA422F274558}" type="presParOf" srcId="{1C836AEE-0402-45BE-BA12-7F0915B4E387}" destId="{6219359A-6D9F-48C5-80C1-CFD1D576F157}" srcOrd="3" destOrd="0" presId="urn:microsoft.com/office/officeart/2008/layout/HorizontalMultiLevelHierarchy"/>
    <dgm:cxn modelId="{3DA226F8-E971-4C51-8C59-48CC89B53774}" type="presParOf" srcId="{6219359A-6D9F-48C5-80C1-CFD1D576F157}" destId="{EC0E6C7B-B01C-40E6-A732-9EF755183D1B}" srcOrd="0" destOrd="0" presId="urn:microsoft.com/office/officeart/2008/layout/HorizontalMultiLevelHierarchy"/>
    <dgm:cxn modelId="{A306D9EC-BC6D-4D8F-B000-15CEFF6170F6}" type="presParOf" srcId="{6219359A-6D9F-48C5-80C1-CFD1D576F157}" destId="{794BC227-8E33-4E6D-BBC4-2D2056CD4A29}" srcOrd="1" destOrd="0" presId="urn:microsoft.com/office/officeart/2008/layout/HorizontalMultiLevelHierarchy"/>
    <dgm:cxn modelId="{E487AB99-E158-4850-AE72-D85B3D6BB5DB}" type="presParOf" srcId="{1C836AEE-0402-45BE-BA12-7F0915B4E387}" destId="{1A569835-52B6-493A-84B2-9B6714CCF996}" srcOrd="4" destOrd="0" presId="urn:microsoft.com/office/officeart/2008/layout/HorizontalMultiLevelHierarchy"/>
    <dgm:cxn modelId="{5190D730-E07D-4812-B84C-B1296C8EF70B}" type="presParOf" srcId="{1A569835-52B6-493A-84B2-9B6714CCF996}" destId="{01543D5D-1AA9-4102-98E7-88EAD1D57EE9}" srcOrd="0" destOrd="0" presId="urn:microsoft.com/office/officeart/2008/layout/HorizontalMultiLevelHierarchy"/>
    <dgm:cxn modelId="{D8C40365-E022-4289-946E-8D60CBC623B6}" type="presParOf" srcId="{1C836AEE-0402-45BE-BA12-7F0915B4E387}" destId="{88EA4069-0033-451A-8ACE-F19AAE03C052}" srcOrd="5" destOrd="0" presId="urn:microsoft.com/office/officeart/2008/layout/HorizontalMultiLevelHierarchy"/>
    <dgm:cxn modelId="{15C22E69-52AA-4AD5-972C-F578EA05AC1E}" type="presParOf" srcId="{88EA4069-0033-451A-8ACE-F19AAE03C052}" destId="{E0102D6F-7074-4987-A1B6-83103A9EFB99}" srcOrd="0" destOrd="0" presId="urn:microsoft.com/office/officeart/2008/layout/HorizontalMultiLevelHierarchy"/>
    <dgm:cxn modelId="{8B810C11-6B0D-43E2-B8BB-63433088064F}" type="presParOf" srcId="{88EA4069-0033-451A-8ACE-F19AAE03C052}" destId="{FEE45D54-2B3A-431D-9A5B-A4AF44C29AC3}" srcOrd="1" destOrd="0" presId="urn:microsoft.com/office/officeart/2008/layout/HorizontalMultiLevelHierarchy"/>
    <dgm:cxn modelId="{FCB92FCD-8170-48EC-A608-62A57A42263A}" type="presParOf" srcId="{1C836AEE-0402-45BE-BA12-7F0915B4E387}" destId="{C163750B-C1F2-4C65-9A41-025E2D5AD92A}" srcOrd="6" destOrd="0" presId="urn:microsoft.com/office/officeart/2008/layout/HorizontalMultiLevelHierarchy"/>
    <dgm:cxn modelId="{6A4BEA93-6BD2-48AA-B342-A10CCAAA3651}" type="presParOf" srcId="{C163750B-C1F2-4C65-9A41-025E2D5AD92A}" destId="{72FA5AEB-5124-43D0-89A7-D5F167085ED2}" srcOrd="0" destOrd="0" presId="urn:microsoft.com/office/officeart/2008/layout/HorizontalMultiLevelHierarchy"/>
    <dgm:cxn modelId="{2EC67666-103A-4BA7-B890-242F7E47F0B4}" type="presParOf" srcId="{1C836AEE-0402-45BE-BA12-7F0915B4E387}" destId="{EC9B861D-4BD9-4151-B6A8-C7DAF689113D}" srcOrd="7" destOrd="0" presId="urn:microsoft.com/office/officeart/2008/layout/HorizontalMultiLevelHierarchy"/>
    <dgm:cxn modelId="{8E819E09-B0A5-4096-A99E-B57494D827F7}" type="presParOf" srcId="{EC9B861D-4BD9-4151-B6A8-C7DAF689113D}" destId="{2DE08305-92EC-4A13-9826-36FCC6C48FA1}" srcOrd="0" destOrd="0" presId="urn:microsoft.com/office/officeart/2008/layout/HorizontalMultiLevelHierarchy"/>
    <dgm:cxn modelId="{3FBD8F4F-9F27-4C24-B2C7-80A0FA9640FB}" type="presParOf" srcId="{EC9B861D-4BD9-4151-B6A8-C7DAF689113D}" destId="{043F3689-D500-4829-BA5D-2D092EE7F85E}" srcOrd="1" destOrd="0" presId="urn:microsoft.com/office/officeart/2008/layout/HorizontalMultiLevelHierarchy"/>
    <dgm:cxn modelId="{B4F3DC42-4E14-4BD2-A91D-2AE4707F8E22}" type="presParOf" srcId="{1C836AEE-0402-45BE-BA12-7F0915B4E387}" destId="{399FE25F-C138-4680-83A9-7780203DCCE2}" srcOrd="8" destOrd="0" presId="urn:microsoft.com/office/officeart/2008/layout/HorizontalMultiLevelHierarchy"/>
    <dgm:cxn modelId="{465A529B-6842-4EAE-A31B-8B3D095E51E5}" type="presParOf" srcId="{399FE25F-C138-4680-83A9-7780203DCCE2}" destId="{75ED26C5-6104-422D-85CE-ECA7A2CEBCBF}" srcOrd="0" destOrd="0" presId="urn:microsoft.com/office/officeart/2008/layout/HorizontalMultiLevelHierarchy"/>
    <dgm:cxn modelId="{245977A2-AD9A-423B-97B2-0BCBCADB9AF2}" type="presParOf" srcId="{1C836AEE-0402-45BE-BA12-7F0915B4E387}" destId="{785FA4A5-E548-44E2-9CC5-912357A70CE3}" srcOrd="9" destOrd="0" presId="urn:microsoft.com/office/officeart/2008/layout/HorizontalMultiLevelHierarchy"/>
    <dgm:cxn modelId="{2423B09D-425C-449C-99DC-CB5885C81A15}" type="presParOf" srcId="{785FA4A5-E548-44E2-9CC5-912357A70CE3}" destId="{7F7C84F9-106C-4D76-A1C2-5E4C7ACB72BC}" srcOrd="0" destOrd="0" presId="urn:microsoft.com/office/officeart/2008/layout/HorizontalMultiLevelHierarchy"/>
    <dgm:cxn modelId="{39C6C060-94C8-41F9-9D48-8AB964F6B22A}" type="presParOf" srcId="{785FA4A5-E548-44E2-9CC5-912357A70CE3}" destId="{3D8B50D9-004C-4A89-921B-A619BE37ADFF}" srcOrd="1" destOrd="0" presId="urn:microsoft.com/office/officeart/2008/layout/HorizontalMultiLevelHierarchy"/>
    <dgm:cxn modelId="{07B12584-7A26-409A-9F60-19E0316BF96B}" type="presParOf" srcId="{1C836AEE-0402-45BE-BA12-7F0915B4E387}" destId="{36912526-435C-4724-A78C-6CDB18D854B9}" srcOrd="10" destOrd="0" presId="urn:microsoft.com/office/officeart/2008/layout/HorizontalMultiLevelHierarchy"/>
    <dgm:cxn modelId="{8C5960AC-A3FA-4567-89D6-367C6A8C8529}" type="presParOf" srcId="{36912526-435C-4724-A78C-6CDB18D854B9}" destId="{983C4086-78D8-434C-8F48-4044259FC29D}" srcOrd="0" destOrd="0" presId="urn:microsoft.com/office/officeart/2008/layout/HorizontalMultiLevelHierarchy"/>
    <dgm:cxn modelId="{9108F235-AD99-4E86-A89D-3A476C9B57C1}" type="presParOf" srcId="{1C836AEE-0402-45BE-BA12-7F0915B4E387}" destId="{84B21061-319E-430E-8966-752C10D4D394}" srcOrd="11" destOrd="0" presId="urn:microsoft.com/office/officeart/2008/layout/HorizontalMultiLevelHierarchy"/>
    <dgm:cxn modelId="{DC24F1FA-57FC-4B07-BB1D-50AA76E1E30D}" type="presParOf" srcId="{84B21061-319E-430E-8966-752C10D4D394}" destId="{324763CC-02F5-4822-A3A9-7975485650C1}" srcOrd="0" destOrd="0" presId="urn:microsoft.com/office/officeart/2008/layout/HorizontalMultiLevelHierarchy"/>
    <dgm:cxn modelId="{87D81B6A-62DF-4BD9-9B24-8E7EA2AE6BFF}" type="presParOf" srcId="{84B21061-319E-430E-8966-752C10D4D394}" destId="{C4EADA88-0971-4EFD-80E6-7BF4807AF328}"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C779EE-5431-F34A-9C04-BEB3ECBE73AA}"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D40AD0CD-3676-FA4A-8709-940B27E2F23A}">
      <dgm:prSet phldrT="[Text]"/>
      <dgm:spPr/>
      <dgm:t>
        <a:bodyPr/>
        <a:lstStyle/>
        <a:p>
          <a:r>
            <a:rPr lang="en-US"/>
            <a:t>Student</a:t>
          </a:r>
        </a:p>
        <a:p>
          <a:r>
            <a:rPr lang="en-US" dirty="0"/>
            <a:t>SEL  Assets</a:t>
          </a:r>
        </a:p>
      </dgm:t>
    </dgm:pt>
    <dgm:pt modelId="{29774B06-D541-6B4D-8619-810725996C3A}" type="parTrans" cxnId="{2C224C55-8436-1240-A7FD-6BCCEF327545}">
      <dgm:prSet/>
      <dgm:spPr/>
      <dgm:t>
        <a:bodyPr/>
        <a:lstStyle/>
        <a:p>
          <a:endParaRPr lang="en-US"/>
        </a:p>
      </dgm:t>
    </dgm:pt>
    <dgm:pt modelId="{7CB81419-6869-AF47-8A02-A2E99B84767F}" type="sibTrans" cxnId="{2C224C55-8436-1240-A7FD-6BCCEF327545}">
      <dgm:prSet/>
      <dgm:spPr/>
      <dgm:t>
        <a:bodyPr/>
        <a:lstStyle/>
        <a:p>
          <a:endParaRPr lang="en-US"/>
        </a:p>
      </dgm:t>
    </dgm:pt>
    <dgm:pt modelId="{B2B19838-CF08-1D4F-9AED-0A18EF060E1E}">
      <dgm:prSet phldrT="[Text]"/>
      <dgm:spPr/>
      <dgm:t>
        <a:bodyPr/>
        <a:lstStyle/>
        <a:p>
          <a:r>
            <a:rPr lang="en-US" dirty="0"/>
            <a:t>Explicit Skill Alignment </a:t>
          </a:r>
        </a:p>
      </dgm:t>
    </dgm:pt>
    <dgm:pt modelId="{A564902F-9B4B-D144-A100-9DF4FBE4D603}" type="parTrans" cxnId="{AE096EE0-8540-5C40-8829-DE5696335EC3}">
      <dgm:prSet/>
      <dgm:spPr/>
      <dgm:t>
        <a:bodyPr/>
        <a:lstStyle/>
        <a:p>
          <a:endParaRPr lang="en-US"/>
        </a:p>
      </dgm:t>
    </dgm:pt>
    <dgm:pt modelId="{154FF0E9-2A8E-E445-9F25-D4EEE6A236C8}" type="sibTrans" cxnId="{AE096EE0-8540-5C40-8829-DE5696335EC3}">
      <dgm:prSet/>
      <dgm:spPr/>
      <dgm:t>
        <a:bodyPr/>
        <a:lstStyle/>
        <a:p>
          <a:endParaRPr lang="en-US"/>
        </a:p>
      </dgm:t>
    </dgm:pt>
    <dgm:pt modelId="{C65668A1-E535-2742-9CD0-FD6E26C7E3D9}">
      <dgm:prSet phldrT="[Text]"/>
      <dgm:spPr/>
      <dgm:t>
        <a:bodyPr/>
        <a:lstStyle/>
        <a:p>
          <a:r>
            <a:rPr lang="en-US"/>
            <a:t>Explicit Strategy Alignment</a:t>
          </a:r>
        </a:p>
      </dgm:t>
    </dgm:pt>
    <dgm:pt modelId="{E8F7B5DC-74D9-7147-AA3D-E8AEFC3B84FE}" type="parTrans" cxnId="{15FA5805-8604-034F-B71F-D4A2267C12F3}">
      <dgm:prSet/>
      <dgm:spPr/>
      <dgm:t>
        <a:bodyPr/>
        <a:lstStyle/>
        <a:p>
          <a:endParaRPr lang="en-US"/>
        </a:p>
      </dgm:t>
    </dgm:pt>
    <dgm:pt modelId="{A92B5C96-32FE-664B-9A94-FEC79B993AA2}" type="sibTrans" cxnId="{15FA5805-8604-034F-B71F-D4A2267C12F3}">
      <dgm:prSet/>
      <dgm:spPr/>
      <dgm:t>
        <a:bodyPr/>
        <a:lstStyle/>
        <a:p>
          <a:endParaRPr lang="en-US"/>
        </a:p>
      </dgm:t>
    </dgm:pt>
    <dgm:pt modelId="{389794D5-D9FC-3D42-81EB-4B78655E79C8}">
      <dgm:prSet phldrT="[Text]"/>
      <dgm:spPr/>
      <dgm:t>
        <a:bodyPr/>
        <a:lstStyle/>
        <a:p>
          <a:r>
            <a:rPr lang="en-US" dirty="0"/>
            <a:t>Ways of Interacting</a:t>
          </a:r>
        </a:p>
      </dgm:t>
    </dgm:pt>
    <dgm:pt modelId="{7AE9924D-39DB-1B4E-B536-AE15D6BFC05A}" type="parTrans" cxnId="{E72B0222-B5F6-624E-870F-7356E94360BD}">
      <dgm:prSet/>
      <dgm:spPr/>
      <dgm:t>
        <a:bodyPr/>
        <a:lstStyle/>
        <a:p>
          <a:endParaRPr lang="en-US"/>
        </a:p>
      </dgm:t>
    </dgm:pt>
    <dgm:pt modelId="{2F90414D-2E7E-1C42-A284-980ED2BEC558}" type="sibTrans" cxnId="{E72B0222-B5F6-624E-870F-7356E94360BD}">
      <dgm:prSet/>
      <dgm:spPr/>
      <dgm:t>
        <a:bodyPr/>
        <a:lstStyle/>
        <a:p>
          <a:endParaRPr lang="en-US"/>
        </a:p>
      </dgm:t>
    </dgm:pt>
    <dgm:pt modelId="{BF3E6679-B1EF-1D4E-9934-57DFE7E391A7}">
      <dgm:prSet phldrT="[Text]"/>
      <dgm:spPr/>
      <dgm:t>
        <a:bodyPr/>
        <a:lstStyle/>
        <a:p>
          <a:r>
            <a:rPr lang="en-US"/>
            <a:t>Ways of Being</a:t>
          </a:r>
        </a:p>
      </dgm:t>
    </dgm:pt>
    <dgm:pt modelId="{189C8858-7A24-504D-AF74-1F5DBEDA030C}" type="parTrans" cxnId="{7005B84F-1A42-8947-AF39-72CBF07DE8F0}">
      <dgm:prSet/>
      <dgm:spPr/>
      <dgm:t>
        <a:bodyPr/>
        <a:lstStyle/>
        <a:p>
          <a:endParaRPr lang="en-US"/>
        </a:p>
      </dgm:t>
    </dgm:pt>
    <dgm:pt modelId="{9F5DC42E-2061-0142-98C3-01E23474604D}" type="sibTrans" cxnId="{7005B84F-1A42-8947-AF39-72CBF07DE8F0}">
      <dgm:prSet/>
      <dgm:spPr/>
      <dgm:t>
        <a:bodyPr/>
        <a:lstStyle/>
        <a:p>
          <a:endParaRPr lang="en-US"/>
        </a:p>
      </dgm:t>
    </dgm:pt>
    <dgm:pt modelId="{0004CE4F-BFD7-C143-89FB-1296CCC37490}" type="pres">
      <dgm:prSet presAssocID="{1DC779EE-5431-F34A-9C04-BEB3ECBE73AA}" presName="Name0" presStyleCnt="0">
        <dgm:presLayoutVars>
          <dgm:chMax val="1"/>
          <dgm:dir/>
          <dgm:animLvl val="ctr"/>
          <dgm:resizeHandles val="exact"/>
        </dgm:presLayoutVars>
      </dgm:prSet>
      <dgm:spPr/>
    </dgm:pt>
    <dgm:pt modelId="{C57C46C2-6981-314C-AFAB-3B17C7C62A7A}" type="pres">
      <dgm:prSet presAssocID="{D40AD0CD-3676-FA4A-8709-940B27E2F23A}" presName="centerShape" presStyleLbl="node0" presStyleIdx="0" presStyleCnt="1"/>
      <dgm:spPr/>
    </dgm:pt>
    <dgm:pt modelId="{C388E810-8485-AB40-BB70-1E0821CE0320}" type="pres">
      <dgm:prSet presAssocID="{A564902F-9B4B-D144-A100-9DF4FBE4D603}" presName="parTrans" presStyleLbl="sibTrans2D1" presStyleIdx="0" presStyleCnt="4"/>
      <dgm:spPr/>
    </dgm:pt>
    <dgm:pt modelId="{0BAC2384-4E77-274A-9D3E-58579CF0CCDC}" type="pres">
      <dgm:prSet presAssocID="{A564902F-9B4B-D144-A100-9DF4FBE4D603}" presName="connectorText" presStyleLbl="sibTrans2D1" presStyleIdx="0" presStyleCnt="4"/>
      <dgm:spPr/>
    </dgm:pt>
    <dgm:pt modelId="{B0BE7885-54F0-ED4F-87B6-FFC1A71A993F}" type="pres">
      <dgm:prSet presAssocID="{B2B19838-CF08-1D4F-9AED-0A18EF060E1E}" presName="node" presStyleLbl="node1" presStyleIdx="0" presStyleCnt="4">
        <dgm:presLayoutVars>
          <dgm:bulletEnabled val="1"/>
        </dgm:presLayoutVars>
      </dgm:prSet>
      <dgm:spPr/>
    </dgm:pt>
    <dgm:pt modelId="{FAE9769B-52B3-CD43-978E-09473B83E749}" type="pres">
      <dgm:prSet presAssocID="{E8F7B5DC-74D9-7147-AA3D-E8AEFC3B84FE}" presName="parTrans" presStyleLbl="sibTrans2D1" presStyleIdx="1" presStyleCnt="4"/>
      <dgm:spPr/>
    </dgm:pt>
    <dgm:pt modelId="{D0354710-5780-0644-8773-8ED0403412AF}" type="pres">
      <dgm:prSet presAssocID="{E8F7B5DC-74D9-7147-AA3D-E8AEFC3B84FE}" presName="connectorText" presStyleLbl="sibTrans2D1" presStyleIdx="1" presStyleCnt="4"/>
      <dgm:spPr/>
    </dgm:pt>
    <dgm:pt modelId="{FCE1B1B4-DEC7-5D49-8ACC-9832C5144D5A}" type="pres">
      <dgm:prSet presAssocID="{C65668A1-E535-2742-9CD0-FD6E26C7E3D9}" presName="node" presStyleLbl="node1" presStyleIdx="1" presStyleCnt="4">
        <dgm:presLayoutVars>
          <dgm:bulletEnabled val="1"/>
        </dgm:presLayoutVars>
      </dgm:prSet>
      <dgm:spPr/>
    </dgm:pt>
    <dgm:pt modelId="{D059E3A3-FE28-D04F-94E3-5435CA53C9C4}" type="pres">
      <dgm:prSet presAssocID="{7AE9924D-39DB-1B4E-B536-AE15D6BFC05A}" presName="parTrans" presStyleLbl="sibTrans2D1" presStyleIdx="2" presStyleCnt="4"/>
      <dgm:spPr/>
    </dgm:pt>
    <dgm:pt modelId="{3B8945C6-5F0B-A741-9847-6950BCC59FF5}" type="pres">
      <dgm:prSet presAssocID="{7AE9924D-39DB-1B4E-B536-AE15D6BFC05A}" presName="connectorText" presStyleLbl="sibTrans2D1" presStyleIdx="2" presStyleCnt="4"/>
      <dgm:spPr/>
    </dgm:pt>
    <dgm:pt modelId="{E10F6CAC-BF14-0543-82DF-305E5223DECA}" type="pres">
      <dgm:prSet presAssocID="{389794D5-D9FC-3D42-81EB-4B78655E79C8}" presName="node" presStyleLbl="node1" presStyleIdx="2" presStyleCnt="4">
        <dgm:presLayoutVars>
          <dgm:bulletEnabled val="1"/>
        </dgm:presLayoutVars>
      </dgm:prSet>
      <dgm:spPr/>
    </dgm:pt>
    <dgm:pt modelId="{B4D32A45-EA76-3240-B79D-2F341AD00B56}" type="pres">
      <dgm:prSet presAssocID="{189C8858-7A24-504D-AF74-1F5DBEDA030C}" presName="parTrans" presStyleLbl="sibTrans2D1" presStyleIdx="3" presStyleCnt="4"/>
      <dgm:spPr/>
    </dgm:pt>
    <dgm:pt modelId="{6D0D6171-3300-8D46-AFE4-F1046637C3DD}" type="pres">
      <dgm:prSet presAssocID="{189C8858-7A24-504D-AF74-1F5DBEDA030C}" presName="connectorText" presStyleLbl="sibTrans2D1" presStyleIdx="3" presStyleCnt="4"/>
      <dgm:spPr/>
    </dgm:pt>
    <dgm:pt modelId="{ED44292C-9200-0C4A-B0EF-14BCAAA123B0}" type="pres">
      <dgm:prSet presAssocID="{BF3E6679-B1EF-1D4E-9934-57DFE7E391A7}" presName="node" presStyleLbl="node1" presStyleIdx="3" presStyleCnt="4">
        <dgm:presLayoutVars>
          <dgm:bulletEnabled val="1"/>
        </dgm:presLayoutVars>
      </dgm:prSet>
      <dgm:spPr/>
    </dgm:pt>
  </dgm:ptLst>
  <dgm:cxnLst>
    <dgm:cxn modelId="{15FA5805-8604-034F-B71F-D4A2267C12F3}" srcId="{D40AD0CD-3676-FA4A-8709-940B27E2F23A}" destId="{C65668A1-E535-2742-9CD0-FD6E26C7E3D9}" srcOrd="1" destOrd="0" parTransId="{E8F7B5DC-74D9-7147-AA3D-E8AEFC3B84FE}" sibTransId="{A92B5C96-32FE-664B-9A94-FEC79B993AA2}"/>
    <dgm:cxn modelId="{E72B0222-B5F6-624E-870F-7356E94360BD}" srcId="{D40AD0CD-3676-FA4A-8709-940B27E2F23A}" destId="{389794D5-D9FC-3D42-81EB-4B78655E79C8}" srcOrd="2" destOrd="0" parTransId="{7AE9924D-39DB-1B4E-B536-AE15D6BFC05A}" sibTransId="{2F90414D-2E7E-1C42-A284-980ED2BEC558}"/>
    <dgm:cxn modelId="{FEE9CF44-4478-0643-868C-254C0AE9A846}" type="presOf" srcId="{189C8858-7A24-504D-AF74-1F5DBEDA030C}" destId="{B4D32A45-EA76-3240-B79D-2F341AD00B56}" srcOrd="0" destOrd="0" presId="urn:microsoft.com/office/officeart/2005/8/layout/radial5"/>
    <dgm:cxn modelId="{7005B84F-1A42-8947-AF39-72CBF07DE8F0}" srcId="{D40AD0CD-3676-FA4A-8709-940B27E2F23A}" destId="{BF3E6679-B1EF-1D4E-9934-57DFE7E391A7}" srcOrd="3" destOrd="0" parTransId="{189C8858-7A24-504D-AF74-1F5DBEDA030C}" sibTransId="{9F5DC42E-2061-0142-98C3-01E23474604D}"/>
    <dgm:cxn modelId="{2C224C55-8436-1240-A7FD-6BCCEF327545}" srcId="{1DC779EE-5431-F34A-9C04-BEB3ECBE73AA}" destId="{D40AD0CD-3676-FA4A-8709-940B27E2F23A}" srcOrd="0" destOrd="0" parTransId="{29774B06-D541-6B4D-8619-810725996C3A}" sibTransId="{7CB81419-6869-AF47-8A02-A2E99B84767F}"/>
    <dgm:cxn modelId="{9907515C-939B-9742-A287-BAFABAB3ABEE}" type="presOf" srcId="{7AE9924D-39DB-1B4E-B536-AE15D6BFC05A}" destId="{3B8945C6-5F0B-A741-9847-6950BCC59FF5}" srcOrd="1" destOrd="0" presId="urn:microsoft.com/office/officeart/2005/8/layout/radial5"/>
    <dgm:cxn modelId="{479F186A-3705-4347-B4F8-94FFCB1A4181}" type="presOf" srcId="{A564902F-9B4B-D144-A100-9DF4FBE4D603}" destId="{0BAC2384-4E77-274A-9D3E-58579CF0CCDC}" srcOrd="1" destOrd="0" presId="urn:microsoft.com/office/officeart/2005/8/layout/radial5"/>
    <dgm:cxn modelId="{DB41F86E-A9CF-5746-B4EE-38C8192895D9}" type="presOf" srcId="{E8F7B5DC-74D9-7147-AA3D-E8AEFC3B84FE}" destId="{D0354710-5780-0644-8773-8ED0403412AF}" srcOrd="1" destOrd="0" presId="urn:microsoft.com/office/officeart/2005/8/layout/radial5"/>
    <dgm:cxn modelId="{5F713E81-550C-AA43-BAFB-13A15237E1C2}" type="presOf" srcId="{B2B19838-CF08-1D4F-9AED-0A18EF060E1E}" destId="{B0BE7885-54F0-ED4F-87B6-FFC1A71A993F}" srcOrd="0" destOrd="0" presId="urn:microsoft.com/office/officeart/2005/8/layout/radial5"/>
    <dgm:cxn modelId="{A4407091-324E-2C48-B89A-FFF404D9DCE5}" type="presOf" srcId="{189C8858-7A24-504D-AF74-1F5DBEDA030C}" destId="{6D0D6171-3300-8D46-AFE4-F1046637C3DD}" srcOrd="1" destOrd="0" presId="urn:microsoft.com/office/officeart/2005/8/layout/radial5"/>
    <dgm:cxn modelId="{6036E495-93ED-864D-A7F3-2A606F18AE0B}" type="presOf" srcId="{C65668A1-E535-2742-9CD0-FD6E26C7E3D9}" destId="{FCE1B1B4-DEC7-5D49-8ACC-9832C5144D5A}" srcOrd="0" destOrd="0" presId="urn:microsoft.com/office/officeart/2005/8/layout/radial5"/>
    <dgm:cxn modelId="{D23CD9AB-FFE5-7247-BA97-DBEDC5FD0ABE}" type="presOf" srcId="{BF3E6679-B1EF-1D4E-9934-57DFE7E391A7}" destId="{ED44292C-9200-0C4A-B0EF-14BCAAA123B0}" srcOrd="0" destOrd="0" presId="urn:microsoft.com/office/officeart/2005/8/layout/radial5"/>
    <dgm:cxn modelId="{3B7438AF-1F9C-9149-A36F-EF53F35335E9}" type="presOf" srcId="{D40AD0CD-3676-FA4A-8709-940B27E2F23A}" destId="{C57C46C2-6981-314C-AFAB-3B17C7C62A7A}" srcOrd="0" destOrd="0" presId="urn:microsoft.com/office/officeart/2005/8/layout/radial5"/>
    <dgm:cxn modelId="{D8F79DCF-0036-0D48-95D3-D8DC89628B71}" type="presOf" srcId="{7AE9924D-39DB-1B4E-B536-AE15D6BFC05A}" destId="{D059E3A3-FE28-D04F-94E3-5435CA53C9C4}" srcOrd="0" destOrd="0" presId="urn:microsoft.com/office/officeart/2005/8/layout/radial5"/>
    <dgm:cxn modelId="{7710ECDE-451A-974A-A557-F554BD514A4A}" type="presOf" srcId="{A564902F-9B4B-D144-A100-9DF4FBE4D603}" destId="{C388E810-8485-AB40-BB70-1E0821CE0320}" srcOrd="0" destOrd="0" presId="urn:microsoft.com/office/officeart/2005/8/layout/radial5"/>
    <dgm:cxn modelId="{AE096EE0-8540-5C40-8829-DE5696335EC3}" srcId="{D40AD0CD-3676-FA4A-8709-940B27E2F23A}" destId="{B2B19838-CF08-1D4F-9AED-0A18EF060E1E}" srcOrd="0" destOrd="0" parTransId="{A564902F-9B4B-D144-A100-9DF4FBE4D603}" sibTransId="{154FF0E9-2A8E-E445-9F25-D4EEE6A236C8}"/>
    <dgm:cxn modelId="{CD517AE6-7E92-AF41-9FB2-F7DD27D33AF8}" type="presOf" srcId="{E8F7B5DC-74D9-7147-AA3D-E8AEFC3B84FE}" destId="{FAE9769B-52B3-CD43-978E-09473B83E749}" srcOrd="0" destOrd="0" presId="urn:microsoft.com/office/officeart/2005/8/layout/radial5"/>
    <dgm:cxn modelId="{E79CFFE9-3995-B14A-9260-BAC7EA449889}" type="presOf" srcId="{1DC779EE-5431-F34A-9C04-BEB3ECBE73AA}" destId="{0004CE4F-BFD7-C143-89FB-1296CCC37490}" srcOrd="0" destOrd="0" presId="urn:microsoft.com/office/officeart/2005/8/layout/radial5"/>
    <dgm:cxn modelId="{176D6FFF-E212-E548-A6B4-F62DA1866F59}" type="presOf" srcId="{389794D5-D9FC-3D42-81EB-4B78655E79C8}" destId="{E10F6CAC-BF14-0543-82DF-305E5223DECA}" srcOrd="0" destOrd="0" presId="urn:microsoft.com/office/officeart/2005/8/layout/radial5"/>
    <dgm:cxn modelId="{99A95CA4-B294-DA48-9642-8CB0F1BE1F68}" type="presParOf" srcId="{0004CE4F-BFD7-C143-89FB-1296CCC37490}" destId="{C57C46C2-6981-314C-AFAB-3B17C7C62A7A}" srcOrd="0" destOrd="0" presId="urn:microsoft.com/office/officeart/2005/8/layout/radial5"/>
    <dgm:cxn modelId="{04FA3F77-F047-2543-B934-ECBA9032225A}" type="presParOf" srcId="{0004CE4F-BFD7-C143-89FB-1296CCC37490}" destId="{C388E810-8485-AB40-BB70-1E0821CE0320}" srcOrd="1" destOrd="0" presId="urn:microsoft.com/office/officeart/2005/8/layout/radial5"/>
    <dgm:cxn modelId="{04E005D7-A64C-EF47-9DFA-362024D22359}" type="presParOf" srcId="{C388E810-8485-AB40-BB70-1E0821CE0320}" destId="{0BAC2384-4E77-274A-9D3E-58579CF0CCDC}" srcOrd="0" destOrd="0" presId="urn:microsoft.com/office/officeart/2005/8/layout/radial5"/>
    <dgm:cxn modelId="{6264DD36-962C-E14F-A6DF-59067644EE54}" type="presParOf" srcId="{0004CE4F-BFD7-C143-89FB-1296CCC37490}" destId="{B0BE7885-54F0-ED4F-87B6-FFC1A71A993F}" srcOrd="2" destOrd="0" presId="urn:microsoft.com/office/officeart/2005/8/layout/radial5"/>
    <dgm:cxn modelId="{CAFC1D95-53AE-6042-9390-9DCB43C1506C}" type="presParOf" srcId="{0004CE4F-BFD7-C143-89FB-1296CCC37490}" destId="{FAE9769B-52B3-CD43-978E-09473B83E749}" srcOrd="3" destOrd="0" presId="urn:microsoft.com/office/officeart/2005/8/layout/radial5"/>
    <dgm:cxn modelId="{E396F031-CC55-3144-AAE8-5F1A0096ADC8}" type="presParOf" srcId="{FAE9769B-52B3-CD43-978E-09473B83E749}" destId="{D0354710-5780-0644-8773-8ED0403412AF}" srcOrd="0" destOrd="0" presId="urn:microsoft.com/office/officeart/2005/8/layout/radial5"/>
    <dgm:cxn modelId="{FB2E3476-01AE-7148-A87C-7C57635EC020}" type="presParOf" srcId="{0004CE4F-BFD7-C143-89FB-1296CCC37490}" destId="{FCE1B1B4-DEC7-5D49-8ACC-9832C5144D5A}" srcOrd="4" destOrd="0" presId="urn:microsoft.com/office/officeart/2005/8/layout/radial5"/>
    <dgm:cxn modelId="{59BAD8A2-2D9F-DD41-A7B4-C83DADA313BA}" type="presParOf" srcId="{0004CE4F-BFD7-C143-89FB-1296CCC37490}" destId="{D059E3A3-FE28-D04F-94E3-5435CA53C9C4}" srcOrd="5" destOrd="0" presId="urn:microsoft.com/office/officeart/2005/8/layout/radial5"/>
    <dgm:cxn modelId="{5D694EAA-5103-FD40-83EA-F54FB1F47E76}" type="presParOf" srcId="{D059E3A3-FE28-D04F-94E3-5435CA53C9C4}" destId="{3B8945C6-5F0B-A741-9847-6950BCC59FF5}" srcOrd="0" destOrd="0" presId="urn:microsoft.com/office/officeart/2005/8/layout/radial5"/>
    <dgm:cxn modelId="{24F5EEFD-B3BC-FF48-8787-CC695B7A8613}" type="presParOf" srcId="{0004CE4F-BFD7-C143-89FB-1296CCC37490}" destId="{E10F6CAC-BF14-0543-82DF-305E5223DECA}" srcOrd="6" destOrd="0" presId="urn:microsoft.com/office/officeart/2005/8/layout/radial5"/>
    <dgm:cxn modelId="{950CABB7-4E3B-CB41-8D29-AE50D071F23D}" type="presParOf" srcId="{0004CE4F-BFD7-C143-89FB-1296CCC37490}" destId="{B4D32A45-EA76-3240-B79D-2F341AD00B56}" srcOrd="7" destOrd="0" presId="urn:microsoft.com/office/officeart/2005/8/layout/radial5"/>
    <dgm:cxn modelId="{A0178364-20C4-6A41-8C22-F0099E955006}" type="presParOf" srcId="{B4D32A45-EA76-3240-B79D-2F341AD00B56}" destId="{6D0D6171-3300-8D46-AFE4-F1046637C3DD}" srcOrd="0" destOrd="0" presId="urn:microsoft.com/office/officeart/2005/8/layout/radial5"/>
    <dgm:cxn modelId="{398D7FB0-5689-D14E-8017-1D908309979A}" type="presParOf" srcId="{0004CE4F-BFD7-C143-89FB-1296CCC37490}" destId="{ED44292C-9200-0C4A-B0EF-14BCAAA123B0}"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BE48E8-2588-4847-A62A-BE1DC33C4956}"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E2CD170F-DBE7-AB49-89AC-030B5F3BA90B}">
      <dgm:prSet phldrT="[Text]"/>
      <dgm:spPr/>
      <dgm:t>
        <a:bodyPr/>
        <a:lstStyle/>
        <a:p>
          <a:r>
            <a:rPr lang="en-US" dirty="0"/>
            <a:t>Direct, Explicit Instruction</a:t>
          </a:r>
        </a:p>
      </dgm:t>
    </dgm:pt>
    <dgm:pt modelId="{CE0F89D1-E0A5-2941-BBA2-93E7F5DC964F}" type="parTrans" cxnId="{B5AB6BCD-CB84-6849-9B33-1BF0D5035412}">
      <dgm:prSet/>
      <dgm:spPr/>
      <dgm:t>
        <a:bodyPr/>
        <a:lstStyle/>
        <a:p>
          <a:endParaRPr lang="en-US"/>
        </a:p>
      </dgm:t>
    </dgm:pt>
    <dgm:pt modelId="{A01A55F6-6496-8D4F-BE49-C8FFFC738751}" type="sibTrans" cxnId="{B5AB6BCD-CB84-6849-9B33-1BF0D5035412}">
      <dgm:prSet/>
      <dgm:spPr/>
      <dgm:t>
        <a:bodyPr/>
        <a:lstStyle/>
        <a:p>
          <a:endParaRPr lang="en-US"/>
        </a:p>
      </dgm:t>
    </dgm:pt>
    <dgm:pt modelId="{683B10B6-1A34-2E45-A6FF-670EED57C687}">
      <dgm:prSet phldrT="[Text]"/>
      <dgm:spPr/>
      <dgm:t>
        <a:bodyPr/>
        <a:lstStyle/>
        <a:p>
          <a:pPr algn="ctr"/>
          <a:r>
            <a:rPr lang="en-US" dirty="0"/>
            <a:t>Active Instruction</a:t>
          </a:r>
        </a:p>
      </dgm:t>
    </dgm:pt>
    <dgm:pt modelId="{330FF44F-0CDD-5545-A607-4591C0E65EBB}" type="parTrans" cxnId="{8A1BB36F-9382-3748-A162-DDC441EA858A}">
      <dgm:prSet/>
      <dgm:spPr/>
      <dgm:t>
        <a:bodyPr/>
        <a:lstStyle/>
        <a:p>
          <a:endParaRPr lang="en-US"/>
        </a:p>
      </dgm:t>
    </dgm:pt>
    <dgm:pt modelId="{13A8C5A9-F2E6-1C46-AB29-74665691BC53}" type="sibTrans" cxnId="{8A1BB36F-9382-3748-A162-DDC441EA858A}">
      <dgm:prSet/>
      <dgm:spPr/>
      <dgm:t>
        <a:bodyPr/>
        <a:lstStyle/>
        <a:p>
          <a:endParaRPr lang="en-US"/>
        </a:p>
      </dgm:t>
    </dgm:pt>
    <dgm:pt modelId="{0D68135B-D3E5-C74E-8B59-8ACEB3799BB5}">
      <dgm:prSet phldrT="[Text]"/>
      <dgm:spPr/>
      <dgm:t>
        <a:bodyPr/>
        <a:lstStyle/>
        <a:p>
          <a:pPr algn="l"/>
          <a:r>
            <a:rPr lang="en-US" dirty="0"/>
            <a:t>Project-based Learning</a:t>
          </a:r>
        </a:p>
      </dgm:t>
    </dgm:pt>
    <dgm:pt modelId="{8BB460B3-70EF-3844-8B15-966F111F9FB7}" type="parTrans" cxnId="{750A4C82-B370-3A42-AD3A-B995044A67B5}">
      <dgm:prSet/>
      <dgm:spPr/>
      <dgm:t>
        <a:bodyPr/>
        <a:lstStyle/>
        <a:p>
          <a:endParaRPr lang="en-US"/>
        </a:p>
      </dgm:t>
    </dgm:pt>
    <dgm:pt modelId="{B8A8F950-2525-DC4C-83D3-35C871BDB1E7}" type="sibTrans" cxnId="{750A4C82-B370-3A42-AD3A-B995044A67B5}">
      <dgm:prSet/>
      <dgm:spPr/>
      <dgm:t>
        <a:bodyPr/>
        <a:lstStyle/>
        <a:p>
          <a:endParaRPr lang="en-US"/>
        </a:p>
      </dgm:t>
    </dgm:pt>
    <dgm:pt modelId="{427D4205-8992-F04A-B0D6-1DA3CF32F515}">
      <dgm:prSet phldrT="[Text]"/>
      <dgm:spPr/>
      <dgm:t>
        <a:bodyPr/>
        <a:lstStyle/>
        <a:p>
          <a:pPr algn="l"/>
          <a:r>
            <a:rPr lang="en-US" dirty="0"/>
            <a:t>Competency Based Education</a:t>
          </a:r>
        </a:p>
      </dgm:t>
    </dgm:pt>
    <dgm:pt modelId="{3DCD4ECA-52FA-7C4B-B9BE-3172BFB05180}" type="parTrans" cxnId="{1E48BDD9-73C3-D244-BDA5-888145D75A0E}">
      <dgm:prSet/>
      <dgm:spPr/>
      <dgm:t>
        <a:bodyPr/>
        <a:lstStyle/>
        <a:p>
          <a:endParaRPr lang="en-US"/>
        </a:p>
      </dgm:t>
    </dgm:pt>
    <dgm:pt modelId="{5FABAA88-0EC0-A142-A48A-2DF61E933084}" type="sibTrans" cxnId="{1E48BDD9-73C3-D244-BDA5-888145D75A0E}">
      <dgm:prSet/>
      <dgm:spPr/>
      <dgm:t>
        <a:bodyPr/>
        <a:lstStyle/>
        <a:p>
          <a:endParaRPr lang="en-US"/>
        </a:p>
      </dgm:t>
    </dgm:pt>
    <dgm:pt modelId="{062BBF23-D947-E741-ACCF-288ADA47E138}" type="pres">
      <dgm:prSet presAssocID="{01BE48E8-2588-4847-A62A-BE1DC33C4956}" presName="diagram" presStyleCnt="0">
        <dgm:presLayoutVars>
          <dgm:dir/>
          <dgm:resizeHandles val="exact"/>
        </dgm:presLayoutVars>
      </dgm:prSet>
      <dgm:spPr/>
    </dgm:pt>
    <dgm:pt modelId="{B04CF36E-AD71-6347-B916-9D66C3781122}" type="pres">
      <dgm:prSet presAssocID="{E2CD170F-DBE7-AB49-89AC-030B5F3BA90B}" presName="arrow" presStyleLbl="node1" presStyleIdx="0" presStyleCnt="2" custScaleX="80048" custScaleY="87016" custRadScaleRad="136839">
        <dgm:presLayoutVars>
          <dgm:bulletEnabled val="1"/>
        </dgm:presLayoutVars>
      </dgm:prSet>
      <dgm:spPr/>
    </dgm:pt>
    <dgm:pt modelId="{D7DE2225-3BBF-8541-A93C-EDDA422E996C}" type="pres">
      <dgm:prSet presAssocID="{683B10B6-1A34-2E45-A6FF-670EED57C687}" presName="arrow" presStyleLbl="node1" presStyleIdx="1" presStyleCnt="2" custScaleX="80048" custScaleY="87016">
        <dgm:presLayoutVars>
          <dgm:bulletEnabled val="1"/>
        </dgm:presLayoutVars>
      </dgm:prSet>
      <dgm:spPr/>
    </dgm:pt>
  </dgm:ptLst>
  <dgm:cxnLst>
    <dgm:cxn modelId="{E2C64407-D4E1-E643-962B-508C8C87FA71}" type="presOf" srcId="{427D4205-8992-F04A-B0D6-1DA3CF32F515}" destId="{D7DE2225-3BBF-8541-A93C-EDDA422E996C}" srcOrd="0" destOrd="2" presId="urn:microsoft.com/office/officeart/2005/8/layout/arrow5"/>
    <dgm:cxn modelId="{1345AD4C-2F4B-DB45-8437-D525895AE9A7}" type="presOf" srcId="{683B10B6-1A34-2E45-A6FF-670EED57C687}" destId="{D7DE2225-3BBF-8541-A93C-EDDA422E996C}" srcOrd="0" destOrd="0" presId="urn:microsoft.com/office/officeart/2005/8/layout/arrow5"/>
    <dgm:cxn modelId="{8A4C6852-4947-224D-8505-62837D444F25}" type="presOf" srcId="{0D68135B-D3E5-C74E-8B59-8ACEB3799BB5}" destId="{D7DE2225-3BBF-8541-A93C-EDDA422E996C}" srcOrd="0" destOrd="1" presId="urn:microsoft.com/office/officeart/2005/8/layout/arrow5"/>
    <dgm:cxn modelId="{8A1BB36F-9382-3748-A162-DDC441EA858A}" srcId="{01BE48E8-2588-4847-A62A-BE1DC33C4956}" destId="{683B10B6-1A34-2E45-A6FF-670EED57C687}" srcOrd="1" destOrd="0" parTransId="{330FF44F-0CDD-5545-A607-4591C0E65EBB}" sibTransId="{13A8C5A9-F2E6-1C46-AB29-74665691BC53}"/>
    <dgm:cxn modelId="{750A4C82-B370-3A42-AD3A-B995044A67B5}" srcId="{683B10B6-1A34-2E45-A6FF-670EED57C687}" destId="{0D68135B-D3E5-C74E-8B59-8ACEB3799BB5}" srcOrd="0" destOrd="0" parTransId="{8BB460B3-70EF-3844-8B15-966F111F9FB7}" sibTransId="{B8A8F950-2525-DC4C-83D3-35C871BDB1E7}"/>
    <dgm:cxn modelId="{AF3463BC-ADCD-604F-BE3E-EEBCC7BE2DE2}" type="presOf" srcId="{E2CD170F-DBE7-AB49-89AC-030B5F3BA90B}" destId="{B04CF36E-AD71-6347-B916-9D66C3781122}" srcOrd="0" destOrd="0" presId="urn:microsoft.com/office/officeart/2005/8/layout/arrow5"/>
    <dgm:cxn modelId="{B5AB6BCD-CB84-6849-9B33-1BF0D5035412}" srcId="{01BE48E8-2588-4847-A62A-BE1DC33C4956}" destId="{E2CD170F-DBE7-AB49-89AC-030B5F3BA90B}" srcOrd="0" destOrd="0" parTransId="{CE0F89D1-E0A5-2941-BBA2-93E7F5DC964F}" sibTransId="{A01A55F6-6496-8D4F-BE49-C8FFFC738751}"/>
    <dgm:cxn modelId="{A27D84D6-3D49-B245-A76C-6D6DF2D01BAE}" type="presOf" srcId="{01BE48E8-2588-4847-A62A-BE1DC33C4956}" destId="{062BBF23-D947-E741-ACCF-288ADA47E138}" srcOrd="0" destOrd="0" presId="urn:microsoft.com/office/officeart/2005/8/layout/arrow5"/>
    <dgm:cxn modelId="{1E48BDD9-73C3-D244-BDA5-888145D75A0E}" srcId="{683B10B6-1A34-2E45-A6FF-670EED57C687}" destId="{427D4205-8992-F04A-B0D6-1DA3CF32F515}" srcOrd="1" destOrd="0" parTransId="{3DCD4ECA-52FA-7C4B-B9BE-3172BFB05180}" sibTransId="{5FABAA88-0EC0-A142-A48A-2DF61E933084}"/>
    <dgm:cxn modelId="{4868BA41-FE25-D442-86D0-EE10F85090E5}" type="presParOf" srcId="{062BBF23-D947-E741-ACCF-288ADA47E138}" destId="{B04CF36E-AD71-6347-B916-9D66C3781122}" srcOrd="0" destOrd="0" presId="urn:microsoft.com/office/officeart/2005/8/layout/arrow5"/>
    <dgm:cxn modelId="{CDCDAC5A-3EC6-E84F-BC56-7FD5BEB4A0C8}" type="presParOf" srcId="{062BBF23-D947-E741-ACCF-288ADA47E138}" destId="{D7DE2225-3BBF-8541-A93C-EDDA422E996C}"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21505-4F11-004C-A22A-1199144E5AB4}">
      <dsp:nvSpPr>
        <dsp:cNvPr id="0" name=""/>
        <dsp:cNvSpPr/>
      </dsp:nvSpPr>
      <dsp:spPr>
        <a:xfrm>
          <a:off x="2251"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MrEavesXLModOT"/>
            </a:rPr>
            <a:t>Identify strategies to apply Balanced Instruction practices</a:t>
          </a:r>
          <a:endParaRPr lang="en-US" sz="2000" kern="1200" dirty="0">
            <a:solidFill>
              <a:schemeClr val="bg1"/>
            </a:solidFill>
            <a:latin typeface="+mj-lt"/>
          </a:endParaRPr>
        </a:p>
      </dsp:txBody>
      <dsp:txXfrm>
        <a:off x="34460" y="32209"/>
        <a:ext cx="4737379" cy="1035279"/>
      </dsp:txXfrm>
    </dsp:sp>
    <dsp:sp modelId="{D0028385-F2E7-1046-A7E4-1CDA3DFD168F}">
      <dsp:nvSpPr>
        <dsp:cNvPr id="0" name=""/>
        <dsp:cNvSpPr/>
      </dsp:nvSpPr>
      <dsp:spPr>
        <a:xfrm>
          <a:off x="5284228" y="0"/>
          <a:ext cx="1017981" cy="1099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284228" y="219939"/>
        <a:ext cx="712587" cy="659819"/>
      </dsp:txXfrm>
    </dsp:sp>
    <dsp:sp modelId="{792C1086-8E39-AC45-8696-8FFA6D8CE492}">
      <dsp:nvSpPr>
        <dsp:cNvPr id="0" name=""/>
        <dsp:cNvSpPr/>
      </dsp:nvSpPr>
      <dsp:spPr>
        <a:xfrm>
          <a:off x="6724767"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FontTx/>
            <a:buNone/>
          </a:pPr>
          <a:r>
            <a:rPr lang="en-US" sz="2000" kern="1200" dirty="0">
              <a:solidFill>
                <a:schemeClr val="bg1"/>
              </a:solidFill>
              <a:latin typeface="+mj-lt"/>
              <a:ea typeface="Times"/>
              <a:cs typeface="Times"/>
              <a:sym typeface="Times"/>
            </a:rPr>
            <a:t>Inspire students to engage in individual and collaborative Harmony SEL skills with peers and adults </a:t>
          </a:r>
          <a:endParaRPr lang="en-US" sz="2000" kern="1200" dirty="0">
            <a:solidFill>
              <a:schemeClr val="bg1"/>
            </a:solidFill>
            <a:latin typeface="+mj-lt"/>
          </a:endParaRPr>
        </a:p>
      </dsp:txBody>
      <dsp:txXfrm>
        <a:off x="6756976" y="32209"/>
        <a:ext cx="4737379" cy="1035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21505-4F11-004C-A22A-1199144E5AB4}">
      <dsp:nvSpPr>
        <dsp:cNvPr id="0" name=""/>
        <dsp:cNvSpPr/>
      </dsp:nvSpPr>
      <dsp:spPr>
        <a:xfrm>
          <a:off x="2251"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rEavesXLModOT"/>
            </a:rPr>
            <a:t>Explore and define SEL-academic integration taxonomy examples using Harmony SEL skills</a:t>
          </a:r>
          <a:endParaRPr lang="en-US" sz="2000" kern="1200" dirty="0"/>
        </a:p>
      </dsp:txBody>
      <dsp:txXfrm>
        <a:off x="34460" y="32209"/>
        <a:ext cx="4737379" cy="1035279"/>
      </dsp:txXfrm>
    </dsp:sp>
    <dsp:sp modelId="{D0028385-F2E7-1046-A7E4-1CDA3DFD168F}">
      <dsp:nvSpPr>
        <dsp:cNvPr id="0" name=""/>
        <dsp:cNvSpPr/>
      </dsp:nvSpPr>
      <dsp:spPr>
        <a:xfrm>
          <a:off x="5284228" y="0"/>
          <a:ext cx="1017981" cy="1099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284228" y="219939"/>
        <a:ext cx="712587" cy="659819"/>
      </dsp:txXfrm>
    </dsp:sp>
    <dsp:sp modelId="{792C1086-8E39-AC45-8696-8FFA6D8CE492}">
      <dsp:nvSpPr>
        <dsp:cNvPr id="0" name=""/>
        <dsp:cNvSpPr/>
      </dsp:nvSpPr>
      <dsp:spPr>
        <a:xfrm>
          <a:off x="6724767"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FontTx/>
            <a:buNone/>
          </a:pPr>
          <a:r>
            <a:rPr lang="en-US" sz="2000" kern="1200" dirty="0"/>
            <a:t>Elevate student assets within classrooms, creating rigorous and supportive environments</a:t>
          </a:r>
        </a:p>
      </dsp:txBody>
      <dsp:txXfrm>
        <a:off x="6756976" y="32209"/>
        <a:ext cx="4737379" cy="1035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21505-4F11-004C-A22A-1199144E5AB4}">
      <dsp:nvSpPr>
        <dsp:cNvPr id="0" name=""/>
        <dsp:cNvSpPr/>
      </dsp:nvSpPr>
      <dsp:spPr>
        <a:xfrm>
          <a:off x="2251"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j-lt"/>
            </a:rPr>
            <a:t>Determine how Harmony SEL aligns with integrative practices</a:t>
          </a:r>
          <a:endParaRPr lang="en-US" sz="2500" kern="1200" dirty="0"/>
        </a:p>
      </dsp:txBody>
      <dsp:txXfrm>
        <a:off x="34460" y="32209"/>
        <a:ext cx="4737379" cy="1035279"/>
      </dsp:txXfrm>
    </dsp:sp>
    <dsp:sp modelId="{D0028385-F2E7-1046-A7E4-1CDA3DFD168F}">
      <dsp:nvSpPr>
        <dsp:cNvPr id="0" name=""/>
        <dsp:cNvSpPr/>
      </dsp:nvSpPr>
      <dsp:spPr>
        <a:xfrm>
          <a:off x="5284228" y="0"/>
          <a:ext cx="1017981" cy="1099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284228" y="219939"/>
        <a:ext cx="712587" cy="659819"/>
      </dsp:txXfrm>
    </dsp:sp>
    <dsp:sp modelId="{792C1086-8E39-AC45-8696-8FFA6D8CE492}">
      <dsp:nvSpPr>
        <dsp:cNvPr id="0" name=""/>
        <dsp:cNvSpPr/>
      </dsp:nvSpPr>
      <dsp:spPr>
        <a:xfrm>
          <a:off x="6724767"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FontTx/>
            <a:buNone/>
          </a:pPr>
          <a:r>
            <a:rPr lang="en-US" sz="2500" kern="1200" dirty="0">
              <a:latin typeface="MrEavesXLModOT"/>
            </a:rPr>
            <a:t>Amplify skills developed through Harmony into the instructional day</a:t>
          </a:r>
          <a:endParaRPr lang="en-US" sz="2500" kern="1200" dirty="0"/>
        </a:p>
      </dsp:txBody>
      <dsp:txXfrm>
        <a:off x="6756976" y="32209"/>
        <a:ext cx="4737379" cy="10352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21505-4F11-004C-A22A-1199144E5AB4}">
      <dsp:nvSpPr>
        <dsp:cNvPr id="0" name=""/>
        <dsp:cNvSpPr/>
      </dsp:nvSpPr>
      <dsp:spPr>
        <a:xfrm>
          <a:off x="2251"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rEavesXLModOT"/>
            </a:rPr>
            <a:t>Apply lessons learned into your own planning and interactions with students</a:t>
          </a:r>
          <a:endParaRPr lang="en-US" sz="2200" kern="1200" dirty="0"/>
        </a:p>
      </dsp:txBody>
      <dsp:txXfrm>
        <a:off x="34460" y="32209"/>
        <a:ext cx="4737379" cy="1035279"/>
      </dsp:txXfrm>
    </dsp:sp>
    <dsp:sp modelId="{D0028385-F2E7-1046-A7E4-1CDA3DFD168F}">
      <dsp:nvSpPr>
        <dsp:cNvPr id="0" name=""/>
        <dsp:cNvSpPr/>
      </dsp:nvSpPr>
      <dsp:spPr>
        <a:xfrm>
          <a:off x="5284228" y="0"/>
          <a:ext cx="1017981" cy="1099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284228" y="219939"/>
        <a:ext cx="712587" cy="659819"/>
      </dsp:txXfrm>
    </dsp:sp>
    <dsp:sp modelId="{792C1086-8E39-AC45-8696-8FFA6D8CE492}">
      <dsp:nvSpPr>
        <dsp:cNvPr id="0" name=""/>
        <dsp:cNvSpPr/>
      </dsp:nvSpPr>
      <dsp:spPr>
        <a:xfrm>
          <a:off x="6724767" y="0"/>
          <a:ext cx="4801797" cy="10996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Tx/>
            <a:buNone/>
          </a:pPr>
          <a:r>
            <a:rPr lang="en-US" sz="2200" kern="1200" dirty="0"/>
            <a:t>Execute strategies that enhance whole child development.</a:t>
          </a:r>
        </a:p>
      </dsp:txBody>
      <dsp:txXfrm>
        <a:off x="6756976" y="32209"/>
        <a:ext cx="4737379" cy="10352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EE0B4-8696-AE48-B04D-197D6C130550}">
      <dsp:nvSpPr>
        <dsp:cNvPr id="0" name=""/>
        <dsp:cNvSpPr/>
      </dsp:nvSpPr>
      <dsp:spPr>
        <a:xfrm rot="5400000">
          <a:off x="1937180" y="1271326"/>
          <a:ext cx="1124378" cy="128006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F448B5-D31C-A344-B705-34D0CEE45ACA}">
      <dsp:nvSpPr>
        <dsp:cNvPr id="0" name=""/>
        <dsp:cNvSpPr/>
      </dsp:nvSpPr>
      <dsp:spPr>
        <a:xfrm>
          <a:off x="1639288" y="24930"/>
          <a:ext cx="1892792" cy="132489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chemeClr val="dk1"/>
            </a:buClr>
            <a:buSzPts val="2200"/>
            <a:buNone/>
          </a:pPr>
          <a:r>
            <a:rPr lang="en-US" sz="2300" kern="1200" dirty="0">
              <a:solidFill>
                <a:schemeClr val="bg1"/>
              </a:solidFill>
            </a:rPr>
            <a:t>Explicit Skill Instruction: Harmony SEL</a:t>
          </a:r>
        </a:p>
      </dsp:txBody>
      <dsp:txXfrm>
        <a:off x="1703976" y="89618"/>
        <a:ext cx="1763416" cy="1195517"/>
      </dsp:txXfrm>
    </dsp:sp>
    <dsp:sp modelId="{024A1425-1FCD-0E40-B5AF-67522249EB60}">
      <dsp:nvSpPr>
        <dsp:cNvPr id="0" name=""/>
        <dsp:cNvSpPr/>
      </dsp:nvSpPr>
      <dsp:spPr>
        <a:xfrm>
          <a:off x="3634998" y="151288"/>
          <a:ext cx="4274291"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dk1"/>
            </a:buClr>
            <a:buSzPts val="2200"/>
            <a:buChar char="•"/>
          </a:pPr>
          <a:r>
            <a:rPr lang="en-US" sz="1800" kern="1200" dirty="0">
              <a:solidFill>
                <a:srgbClr val="000000"/>
              </a:solidFill>
              <a:latin typeface="Arial"/>
              <a:ea typeface="Arial"/>
              <a:cs typeface="Arial"/>
              <a:sym typeface="Arial"/>
            </a:rPr>
            <a:t>Target specific social and emotional competencies during specified instructional time</a:t>
          </a:r>
          <a:endParaRPr lang="en-US" sz="1800" kern="1200" dirty="0">
            <a:solidFill>
              <a:srgbClr val="000000"/>
            </a:solidFill>
          </a:endParaRPr>
        </a:p>
      </dsp:txBody>
      <dsp:txXfrm>
        <a:off x="3634998" y="151288"/>
        <a:ext cx="4274291" cy="1070837"/>
      </dsp:txXfrm>
    </dsp:sp>
    <dsp:sp modelId="{6D38AF31-CC03-5D41-B69D-3F1CA8540F77}">
      <dsp:nvSpPr>
        <dsp:cNvPr id="0" name=""/>
        <dsp:cNvSpPr/>
      </dsp:nvSpPr>
      <dsp:spPr>
        <a:xfrm rot="5400000">
          <a:off x="4201943" y="2759619"/>
          <a:ext cx="1124378" cy="128006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37E402-5C9B-AF4C-A4A1-E93D1D6F0C76}">
      <dsp:nvSpPr>
        <dsp:cNvPr id="0" name=""/>
        <dsp:cNvSpPr/>
      </dsp:nvSpPr>
      <dsp:spPr>
        <a:xfrm>
          <a:off x="3904051" y="1513222"/>
          <a:ext cx="1892792" cy="132489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Academic Integration: Taxonomy</a:t>
          </a:r>
        </a:p>
      </dsp:txBody>
      <dsp:txXfrm>
        <a:off x="3968739" y="1577910"/>
        <a:ext cx="1763416" cy="1195517"/>
      </dsp:txXfrm>
    </dsp:sp>
    <dsp:sp modelId="{6370D530-6C7E-7C42-ABDB-7361CB2E41D2}">
      <dsp:nvSpPr>
        <dsp:cNvPr id="0" name=""/>
        <dsp:cNvSpPr/>
      </dsp:nvSpPr>
      <dsp:spPr>
        <a:xfrm>
          <a:off x="5918414" y="1658245"/>
          <a:ext cx="4274291"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solidFill>
              <a:latin typeface="Arial"/>
              <a:ea typeface="Arial"/>
              <a:cs typeface="Arial"/>
              <a:sym typeface="Arial"/>
            </a:rPr>
            <a:t>Integrate social and emotional competencies with academic content</a:t>
          </a:r>
          <a:endParaRPr lang="en-US" kern="1200" dirty="0"/>
        </a:p>
      </dsp:txBody>
      <dsp:txXfrm>
        <a:off x="5918414" y="1658245"/>
        <a:ext cx="4274291" cy="1070837"/>
      </dsp:txXfrm>
    </dsp:sp>
    <dsp:sp modelId="{13E8761D-B337-7A49-8768-23DC495BAD01}">
      <dsp:nvSpPr>
        <dsp:cNvPr id="0" name=""/>
        <dsp:cNvSpPr/>
      </dsp:nvSpPr>
      <dsp:spPr>
        <a:xfrm>
          <a:off x="6168814" y="3001514"/>
          <a:ext cx="1892792" cy="132489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 Pedagogy: 10 Practices</a:t>
          </a:r>
        </a:p>
      </dsp:txBody>
      <dsp:txXfrm>
        <a:off x="6233502" y="3066202"/>
        <a:ext cx="1763416" cy="1195517"/>
      </dsp:txXfrm>
    </dsp:sp>
    <dsp:sp modelId="{E5D66BCF-D92E-784E-BB6B-67170B6D2B6B}">
      <dsp:nvSpPr>
        <dsp:cNvPr id="0" name=""/>
        <dsp:cNvSpPr/>
      </dsp:nvSpPr>
      <dsp:spPr>
        <a:xfrm>
          <a:off x="8142044" y="3127873"/>
          <a:ext cx="4274291" cy="107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dk1"/>
            </a:buClr>
            <a:buSzPts val="2200"/>
            <a:buChar char="•"/>
          </a:pPr>
          <a:r>
            <a:rPr lang="en-US" sz="1800" kern="1200" dirty="0">
              <a:solidFill>
                <a:srgbClr val="000000"/>
              </a:solidFill>
              <a:latin typeface="Arial"/>
              <a:ea typeface="Arial"/>
              <a:cs typeface="Arial"/>
              <a:sym typeface="Arial"/>
            </a:rPr>
            <a:t>Implement general pedagogical practices that develop safe and supportive schools and classrooms</a:t>
          </a:r>
          <a:endParaRPr lang="en-US" sz="1800" kern="1200" dirty="0">
            <a:solidFill>
              <a:srgbClr val="000000"/>
            </a:solidFill>
          </a:endParaRPr>
        </a:p>
      </dsp:txBody>
      <dsp:txXfrm>
        <a:off x="8142044" y="3127873"/>
        <a:ext cx="4274291" cy="1070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8C283-BC6B-4389-AB56-41309DAEF3E3}">
      <dsp:nvSpPr>
        <dsp:cNvPr id="0" name=""/>
        <dsp:cNvSpPr/>
      </dsp:nvSpPr>
      <dsp:spPr>
        <a:xfrm>
          <a:off x="1201927" y="2302555"/>
          <a:ext cx="573966" cy="1640570"/>
        </a:xfrm>
        <a:custGeom>
          <a:avLst/>
          <a:gdLst/>
          <a:ahLst/>
          <a:cxnLst/>
          <a:rect l="0" t="0" r="0" b="0"/>
          <a:pathLst>
            <a:path>
              <a:moveTo>
                <a:pt x="0" y="0"/>
              </a:moveTo>
              <a:lnTo>
                <a:pt x="286983" y="0"/>
              </a:lnTo>
              <a:lnTo>
                <a:pt x="286983" y="1640570"/>
              </a:lnTo>
              <a:lnTo>
                <a:pt x="573966" y="16405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1445458" y="3079388"/>
        <a:ext cx="86903" cy="86903"/>
      </dsp:txXfrm>
    </dsp:sp>
    <dsp:sp modelId="{59622A3F-DC60-4EEC-BFD1-20EC4E55FFCA}">
      <dsp:nvSpPr>
        <dsp:cNvPr id="0" name=""/>
        <dsp:cNvSpPr/>
      </dsp:nvSpPr>
      <dsp:spPr>
        <a:xfrm>
          <a:off x="1201927" y="2302555"/>
          <a:ext cx="573966" cy="581969"/>
        </a:xfrm>
        <a:custGeom>
          <a:avLst/>
          <a:gdLst/>
          <a:ahLst/>
          <a:cxnLst/>
          <a:rect l="0" t="0" r="0" b="0"/>
          <a:pathLst>
            <a:path>
              <a:moveTo>
                <a:pt x="0" y="0"/>
              </a:moveTo>
              <a:lnTo>
                <a:pt x="286983" y="0"/>
              </a:lnTo>
              <a:lnTo>
                <a:pt x="286983" y="581969"/>
              </a:lnTo>
              <a:lnTo>
                <a:pt x="573966" y="581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68475" y="2573105"/>
        <a:ext cx="40869" cy="40869"/>
      </dsp:txXfrm>
    </dsp:sp>
    <dsp:sp modelId="{8BE394FC-AD22-4245-96DB-6DD8E025892E}">
      <dsp:nvSpPr>
        <dsp:cNvPr id="0" name=""/>
        <dsp:cNvSpPr/>
      </dsp:nvSpPr>
      <dsp:spPr>
        <a:xfrm>
          <a:off x="1201927" y="1790811"/>
          <a:ext cx="573966" cy="511744"/>
        </a:xfrm>
        <a:custGeom>
          <a:avLst/>
          <a:gdLst/>
          <a:ahLst/>
          <a:cxnLst/>
          <a:rect l="0" t="0" r="0" b="0"/>
          <a:pathLst>
            <a:path>
              <a:moveTo>
                <a:pt x="0" y="511744"/>
              </a:moveTo>
              <a:lnTo>
                <a:pt x="286983" y="511744"/>
              </a:lnTo>
              <a:lnTo>
                <a:pt x="286983" y="0"/>
              </a:lnTo>
              <a:lnTo>
                <a:pt x="5739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69686" y="2027459"/>
        <a:ext cx="38448" cy="38448"/>
      </dsp:txXfrm>
    </dsp:sp>
    <dsp:sp modelId="{6D0620EC-F95E-43EF-B5C9-1BE7C7DD16D7}">
      <dsp:nvSpPr>
        <dsp:cNvPr id="0" name=""/>
        <dsp:cNvSpPr/>
      </dsp:nvSpPr>
      <dsp:spPr>
        <a:xfrm>
          <a:off x="1201927" y="697097"/>
          <a:ext cx="573966" cy="1605458"/>
        </a:xfrm>
        <a:custGeom>
          <a:avLst/>
          <a:gdLst/>
          <a:ahLst/>
          <a:cxnLst/>
          <a:rect l="0" t="0" r="0" b="0"/>
          <a:pathLst>
            <a:path>
              <a:moveTo>
                <a:pt x="0" y="1605458"/>
              </a:moveTo>
              <a:lnTo>
                <a:pt x="286983" y="1605458"/>
              </a:lnTo>
              <a:lnTo>
                <a:pt x="286983" y="0"/>
              </a:lnTo>
              <a:lnTo>
                <a:pt x="5739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1446286" y="1457202"/>
        <a:ext cx="85248" cy="85248"/>
      </dsp:txXfrm>
    </dsp:sp>
    <dsp:sp modelId="{C8A74875-960E-49C3-937A-FC4BC4611764}">
      <dsp:nvSpPr>
        <dsp:cNvPr id="0" name=""/>
        <dsp:cNvSpPr/>
      </dsp:nvSpPr>
      <dsp:spPr>
        <a:xfrm rot="16200000">
          <a:off x="-1538113" y="1865069"/>
          <a:ext cx="4605111" cy="874971"/>
        </a:xfrm>
        <a:prstGeom prst="rect">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Affirming Learning Environments</a:t>
          </a:r>
        </a:p>
      </dsp:txBody>
      <dsp:txXfrm>
        <a:off x="-1538113" y="1865069"/>
        <a:ext cx="4605111" cy="874971"/>
      </dsp:txXfrm>
    </dsp:sp>
    <dsp:sp modelId="{468ACE37-34F6-4C76-A854-CA5EC8FB65D5}">
      <dsp:nvSpPr>
        <dsp:cNvPr id="0" name=""/>
        <dsp:cNvSpPr/>
      </dsp:nvSpPr>
      <dsp:spPr>
        <a:xfrm>
          <a:off x="1775893" y="259611"/>
          <a:ext cx="2869905" cy="87497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Youth-centered problem-solving</a:t>
          </a:r>
        </a:p>
      </dsp:txBody>
      <dsp:txXfrm>
        <a:off x="1775893" y="259611"/>
        <a:ext cx="2869905" cy="874971"/>
      </dsp:txXfrm>
    </dsp:sp>
    <dsp:sp modelId="{99C3E740-AAFA-419D-9B32-37B6099B1414}">
      <dsp:nvSpPr>
        <dsp:cNvPr id="0" name=""/>
        <dsp:cNvSpPr/>
      </dsp:nvSpPr>
      <dsp:spPr>
        <a:xfrm>
          <a:off x="1775893" y="1353325"/>
          <a:ext cx="2869905" cy="87497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Power of Language</a:t>
          </a:r>
        </a:p>
      </dsp:txBody>
      <dsp:txXfrm>
        <a:off x="1775893" y="1353325"/>
        <a:ext cx="2869905" cy="874971"/>
      </dsp:txXfrm>
    </dsp:sp>
    <dsp:sp modelId="{9C7C13F0-922C-444E-AD9D-F84C7CA9A87C}">
      <dsp:nvSpPr>
        <dsp:cNvPr id="0" name=""/>
        <dsp:cNvSpPr/>
      </dsp:nvSpPr>
      <dsp:spPr>
        <a:xfrm>
          <a:off x="1775893" y="2447039"/>
          <a:ext cx="2869905" cy="874971"/>
        </a:xfrm>
        <a:prstGeom prst="rect">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Responsibility and choice</a:t>
          </a:r>
        </a:p>
      </dsp:txBody>
      <dsp:txXfrm>
        <a:off x="1775893" y="2447039"/>
        <a:ext cx="2869905" cy="874971"/>
      </dsp:txXfrm>
    </dsp:sp>
    <dsp:sp modelId="{1B549128-B782-4457-A8DC-43885587DFD0}">
      <dsp:nvSpPr>
        <dsp:cNvPr id="0" name=""/>
        <dsp:cNvSpPr/>
      </dsp:nvSpPr>
      <dsp:spPr>
        <a:xfrm>
          <a:off x="1775893" y="3505640"/>
          <a:ext cx="2869905" cy="874971"/>
        </a:xfrm>
        <a:prstGeom prst="rect">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Warmth and support</a:t>
          </a:r>
        </a:p>
      </dsp:txBody>
      <dsp:txXfrm>
        <a:off x="1775893" y="3505640"/>
        <a:ext cx="2869905" cy="8749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12526-435C-4724-A78C-6CDB18D854B9}">
      <dsp:nvSpPr>
        <dsp:cNvPr id="0" name=""/>
        <dsp:cNvSpPr/>
      </dsp:nvSpPr>
      <dsp:spPr>
        <a:xfrm>
          <a:off x="1098004" y="2302555"/>
          <a:ext cx="415505" cy="1979353"/>
        </a:xfrm>
        <a:custGeom>
          <a:avLst/>
          <a:gdLst/>
          <a:ahLst/>
          <a:cxnLst/>
          <a:rect l="0" t="0" r="0" b="0"/>
          <a:pathLst>
            <a:path>
              <a:moveTo>
                <a:pt x="0" y="0"/>
              </a:moveTo>
              <a:lnTo>
                <a:pt x="207752" y="0"/>
              </a:lnTo>
              <a:lnTo>
                <a:pt x="207752" y="1979353"/>
              </a:lnTo>
              <a:lnTo>
                <a:pt x="415505" y="197935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1255194" y="3241669"/>
        <a:ext cx="101124" cy="101124"/>
      </dsp:txXfrm>
    </dsp:sp>
    <dsp:sp modelId="{399FE25F-C138-4680-83A9-7780203DCCE2}">
      <dsp:nvSpPr>
        <dsp:cNvPr id="0" name=""/>
        <dsp:cNvSpPr/>
      </dsp:nvSpPr>
      <dsp:spPr>
        <a:xfrm>
          <a:off x="1098004" y="2302555"/>
          <a:ext cx="415505" cy="1187612"/>
        </a:xfrm>
        <a:custGeom>
          <a:avLst/>
          <a:gdLst/>
          <a:ahLst/>
          <a:cxnLst/>
          <a:rect l="0" t="0" r="0" b="0"/>
          <a:pathLst>
            <a:path>
              <a:moveTo>
                <a:pt x="0" y="0"/>
              </a:moveTo>
              <a:lnTo>
                <a:pt x="207752" y="0"/>
              </a:lnTo>
              <a:lnTo>
                <a:pt x="207752" y="1187612"/>
              </a:lnTo>
              <a:lnTo>
                <a:pt x="415505" y="11876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274302" y="2864906"/>
        <a:ext cx="62910" cy="62910"/>
      </dsp:txXfrm>
    </dsp:sp>
    <dsp:sp modelId="{C163750B-C1F2-4C65-9A41-025E2D5AD92A}">
      <dsp:nvSpPr>
        <dsp:cNvPr id="0" name=""/>
        <dsp:cNvSpPr/>
      </dsp:nvSpPr>
      <dsp:spPr>
        <a:xfrm>
          <a:off x="1098004" y="2302555"/>
          <a:ext cx="415505" cy="433399"/>
        </a:xfrm>
        <a:custGeom>
          <a:avLst/>
          <a:gdLst/>
          <a:ahLst/>
          <a:cxnLst/>
          <a:rect l="0" t="0" r="0" b="0"/>
          <a:pathLst>
            <a:path>
              <a:moveTo>
                <a:pt x="0" y="0"/>
              </a:moveTo>
              <a:lnTo>
                <a:pt x="207752" y="0"/>
              </a:lnTo>
              <a:lnTo>
                <a:pt x="207752" y="433399"/>
              </a:lnTo>
              <a:lnTo>
                <a:pt x="415505" y="43339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290747" y="2504245"/>
        <a:ext cx="30019" cy="30019"/>
      </dsp:txXfrm>
    </dsp:sp>
    <dsp:sp modelId="{1A569835-52B6-493A-84B2-9B6714CCF996}">
      <dsp:nvSpPr>
        <dsp:cNvPr id="0" name=""/>
        <dsp:cNvSpPr/>
      </dsp:nvSpPr>
      <dsp:spPr>
        <a:xfrm>
          <a:off x="1098004" y="1944213"/>
          <a:ext cx="415505" cy="358342"/>
        </a:xfrm>
        <a:custGeom>
          <a:avLst/>
          <a:gdLst/>
          <a:ahLst/>
          <a:cxnLst/>
          <a:rect l="0" t="0" r="0" b="0"/>
          <a:pathLst>
            <a:path>
              <a:moveTo>
                <a:pt x="0" y="358342"/>
              </a:moveTo>
              <a:lnTo>
                <a:pt x="207752" y="358342"/>
              </a:lnTo>
              <a:lnTo>
                <a:pt x="207752" y="0"/>
              </a:lnTo>
              <a:lnTo>
                <a:pt x="41550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292040" y="2109667"/>
        <a:ext cx="27434" cy="27434"/>
      </dsp:txXfrm>
    </dsp:sp>
    <dsp:sp modelId="{91C2AF38-F0DF-4CF6-968E-85C57615015A}">
      <dsp:nvSpPr>
        <dsp:cNvPr id="0" name=""/>
        <dsp:cNvSpPr/>
      </dsp:nvSpPr>
      <dsp:spPr>
        <a:xfrm>
          <a:off x="1098004" y="1152471"/>
          <a:ext cx="415505" cy="1150083"/>
        </a:xfrm>
        <a:custGeom>
          <a:avLst/>
          <a:gdLst/>
          <a:ahLst/>
          <a:cxnLst/>
          <a:rect l="0" t="0" r="0" b="0"/>
          <a:pathLst>
            <a:path>
              <a:moveTo>
                <a:pt x="0" y="1150083"/>
              </a:moveTo>
              <a:lnTo>
                <a:pt x="207752" y="1150083"/>
              </a:lnTo>
              <a:lnTo>
                <a:pt x="207752" y="0"/>
              </a:lnTo>
              <a:lnTo>
                <a:pt x="41550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275186" y="1696942"/>
        <a:ext cx="61141" cy="61141"/>
      </dsp:txXfrm>
    </dsp:sp>
    <dsp:sp modelId="{94CED543-B00E-4527-AA4C-350F73BD7EC1}">
      <dsp:nvSpPr>
        <dsp:cNvPr id="0" name=""/>
        <dsp:cNvSpPr/>
      </dsp:nvSpPr>
      <dsp:spPr>
        <a:xfrm>
          <a:off x="1098004" y="360730"/>
          <a:ext cx="415505" cy="1941824"/>
        </a:xfrm>
        <a:custGeom>
          <a:avLst/>
          <a:gdLst/>
          <a:ahLst/>
          <a:cxnLst/>
          <a:rect l="0" t="0" r="0" b="0"/>
          <a:pathLst>
            <a:path>
              <a:moveTo>
                <a:pt x="0" y="1941824"/>
              </a:moveTo>
              <a:lnTo>
                <a:pt x="207752" y="1941824"/>
              </a:lnTo>
              <a:lnTo>
                <a:pt x="207752" y="0"/>
              </a:lnTo>
              <a:lnTo>
                <a:pt x="415505"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1256112" y="1281998"/>
        <a:ext cx="99289" cy="99289"/>
      </dsp:txXfrm>
    </dsp:sp>
    <dsp:sp modelId="{C8A74875-960E-49C3-937A-FC4BC4611764}">
      <dsp:nvSpPr>
        <dsp:cNvPr id="0" name=""/>
        <dsp:cNvSpPr/>
      </dsp:nvSpPr>
      <dsp:spPr>
        <a:xfrm rot="16200000">
          <a:off x="-1593857" y="1907910"/>
          <a:ext cx="4594433" cy="789290"/>
        </a:xfrm>
        <a:prstGeom prst="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Learning Design and Instruction</a:t>
          </a:r>
        </a:p>
      </dsp:txBody>
      <dsp:txXfrm>
        <a:off x="-1593857" y="1907910"/>
        <a:ext cx="4594433" cy="789290"/>
      </dsp:txXfrm>
    </dsp:sp>
    <dsp:sp modelId="{5A405F2F-F491-4C98-92D5-9C5F97A1046A}">
      <dsp:nvSpPr>
        <dsp:cNvPr id="0" name=""/>
        <dsp:cNvSpPr/>
      </dsp:nvSpPr>
      <dsp:spPr>
        <a:xfrm>
          <a:off x="1513510" y="44034"/>
          <a:ext cx="3092028" cy="633393"/>
        </a:xfrm>
        <a:prstGeom prst="rect">
          <a:avLst/>
        </a:prstGeom>
        <a:noFill/>
        <a:ln w="19050">
          <a:solidFill>
            <a:schemeClr val="accent1"/>
          </a:solidFill>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Cooperative learning</a:t>
          </a:r>
        </a:p>
      </dsp:txBody>
      <dsp:txXfrm>
        <a:off x="1513510" y="44034"/>
        <a:ext cx="3092028" cy="633393"/>
      </dsp:txXfrm>
    </dsp:sp>
    <dsp:sp modelId="{EC0E6C7B-B01C-40E6-A732-9EF755183D1B}">
      <dsp:nvSpPr>
        <dsp:cNvPr id="0" name=""/>
        <dsp:cNvSpPr/>
      </dsp:nvSpPr>
      <dsp:spPr>
        <a:xfrm>
          <a:off x="1513510" y="835775"/>
          <a:ext cx="3092028" cy="633393"/>
        </a:xfrm>
        <a:prstGeom prst="rect">
          <a:avLst/>
        </a:prstGeom>
        <a:noFill/>
        <a:ln w="19050">
          <a:solidFill>
            <a:schemeClr val="accent1"/>
          </a:solidFill>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Group discussions</a:t>
          </a:r>
        </a:p>
      </dsp:txBody>
      <dsp:txXfrm>
        <a:off x="1513510" y="835775"/>
        <a:ext cx="3092028" cy="633393"/>
      </dsp:txXfrm>
    </dsp:sp>
    <dsp:sp modelId="{E0102D6F-7074-4987-A1B6-83103A9EFB99}">
      <dsp:nvSpPr>
        <dsp:cNvPr id="0" name=""/>
        <dsp:cNvSpPr/>
      </dsp:nvSpPr>
      <dsp:spPr>
        <a:xfrm>
          <a:off x="1513510" y="1627516"/>
          <a:ext cx="3092028" cy="633393"/>
        </a:xfrm>
        <a:prstGeom prst="rect">
          <a:avLst/>
        </a:prstGeom>
        <a:noFill/>
        <a:ln w="19050">
          <a:solidFill>
            <a:schemeClr val="accent1"/>
          </a:solidFill>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Self-assessment and </a:t>
          </a:r>
          <a:br>
            <a:rPr lang="en-US" sz="2400" kern="1200" dirty="0"/>
          </a:br>
          <a:r>
            <a:rPr lang="en-US" sz="2400" kern="1200" dirty="0"/>
            <a:t>self-reflection</a:t>
          </a:r>
        </a:p>
      </dsp:txBody>
      <dsp:txXfrm>
        <a:off x="1513510" y="1627516"/>
        <a:ext cx="3092028" cy="633393"/>
      </dsp:txXfrm>
    </dsp:sp>
    <dsp:sp modelId="{2DE08305-92EC-4A13-9826-36FCC6C48FA1}">
      <dsp:nvSpPr>
        <dsp:cNvPr id="0" name=""/>
        <dsp:cNvSpPr/>
      </dsp:nvSpPr>
      <dsp:spPr>
        <a:xfrm>
          <a:off x="1513510" y="2419258"/>
          <a:ext cx="3092028" cy="633393"/>
        </a:xfrm>
        <a:prstGeom prst="rect">
          <a:avLst/>
        </a:prstGeom>
        <a:noFill/>
        <a:ln w="19050">
          <a:solidFill>
            <a:schemeClr val="accent1"/>
          </a:solidFill>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Balanced instruction</a:t>
          </a:r>
        </a:p>
      </dsp:txBody>
      <dsp:txXfrm>
        <a:off x="1513510" y="2419258"/>
        <a:ext cx="3092028" cy="633393"/>
      </dsp:txXfrm>
    </dsp:sp>
    <dsp:sp modelId="{7F7C84F9-106C-4D76-A1C2-5E4C7ACB72BC}">
      <dsp:nvSpPr>
        <dsp:cNvPr id="0" name=""/>
        <dsp:cNvSpPr/>
      </dsp:nvSpPr>
      <dsp:spPr>
        <a:xfrm>
          <a:off x="1513510" y="3173471"/>
          <a:ext cx="3092028" cy="633393"/>
        </a:xfrm>
        <a:prstGeom prst="rect">
          <a:avLst/>
        </a:prstGeom>
        <a:noFill/>
        <a:ln w="19050">
          <a:solidFill>
            <a:schemeClr val="accent1"/>
          </a:solidFill>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Expectations and rigor</a:t>
          </a:r>
        </a:p>
      </dsp:txBody>
      <dsp:txXfrm>
        <a:off x="1513510" y="3173471"/>
        <a:ext cx="3092028" cy="633393"/>
      </dsp:txXfrm>
    </dsp:sp>
    <dsp:sp modelId="{324763CC-02F5-4822-A3A9-7975485650C1}">
      <dsp:nvSpPr>
        <dsp:cNvPr id="0" name=""/>
        <dsp:cNvSpPr/>
      </dsp:nvSpPr>
      <dsp:spPr>
        <a:xfrm>
          <a:off x="1513510" y="3965212"/>
          <a:ext cx="3092028" cy="633393"/>
        </a:xfrm>
        <a:prstGeom prst="rect">
          <a:avLst/>
        </a:prstGeom>
        <a:noFill/>
        <a:ln w="19050">
          <a:solidFill>
            <a:schemeClr val="accent1"/>
          </a:solidFill>
          <a:miter lim="800000"/>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SEL Competence building</a:t>
          </a:r>
        </a:p>
      </dsp:txBody>
      <dsp:txXfrm>
        <a:off x="1513510" y="3965212"/>
        <a:ext cx="3092028" cy="6333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46C2-6981-314C-AFAB-3B17C7C62A7A}">
      <dsp:nvSpPr>
        <dsp:cNvPr id="0" name=""/>
        <dsp:cNvSpPr/>
      </dsp:nvSpPr>
      <dsp:spPr>
        <a:xfrm>
          <a:off x="3351609" y="1996942"/>
          <a:ext cx="1424781" cy="14247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Student</a:t>
          </a:r>
        </a:p>
        <a:p>
          <a:pPr marL="0" lvl="0" indent="0" algn="ctr" defTabSz="889000">
            <a:lnSpc>
              <a:spcPct val="90000"/>
            </a:lnSpc>
            <a:spcBef>
              <a:spcPct val="0"/>
            </a:spcBef>
            <a:spcAft>
              <a:spcPct val="35000"/>
            </a:spcAft>
            <a:buNone/>
          </a:pPr>
          <a:r>
            <a:rPr lang="en-US" sz="2000" kern="1200" dirty="0"/>
            <a:t>SEL  Assets</a:t>
          </a:r>
        </a:p>
      </dsp:txBody>
      <dsp:txXfrm>
        <a:off x="3560263" y="2205596"/>
        <a:ext cx="1007473" cy="1007473"/>
      </dsp:txXfrm>
    </dsp:sp>
    <dsp:sp modelId="{C388E810-8485-AB40-BB70-1E0821CE0320}">
      <dsp:nvSpPr>
        <dsp:cNvPr id="0" name=""/>
        <dsp:cNvSpPr/>
      </dsp:nvSpPr>
      <dsp:spPr>
        <a:xfrm rot="16200000">
          <a:off x="3913169" y="1478682"/>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58418" y="1620816"/>
        <a:ext cx="211162" cy="290655"/>
      </dsp:txXfrm>
    </dsp:sp>
    <dsp:sp modelId="{B0BE7885-54F0-ED4F-87B6-FFC1A71A993F}">
      <dsp:nvSpPr>
        <dsp:cNvPr id="0" name=""/>
        <dsp:cNvSpPr/>
      </dsp:nvSpPr>
      <dsp:spPr>
        <a:xfrm>
          <a:off x="3351609" y="2990"/>
          <a:ext cx="1424781" cy="14247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Explicit Skill Alignment </a:t>
          </a:r>
        </a:p>
      </dsp:txBody>
      <dsp:txXfrm>
        <a:off x="3560263" y="211644"/>
        <a:ext cx="1007473" cy="1007473"/>
      </dsp:txXfrm>
    </dsp:sp>
    <dsp:sp modelId="{FAE9769B-52B3-CD43-978E-09473B83E749}">
      <dsp:nvSpPr>
        <dsp:cNvPr id="0" name=""/>
        <dsp:cNvSpPr/>
      </dsp:nvSpPr>
      <dsp:spPr>
        <a:xfrm>
          <a:off x="4901608" y="2467120"/>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901608" y="2564005"/>
        <a:ext cx="211162" cy="290655"/>
      </dsp:txXfrm>
    </dsp:sp>
    <dsp:sp modelId="{FCE1B1B4-DEC7-5D49-8ACC-9832C5144D5A}">
      <dsp:nvSpPr>
        <dsp:cNvPr id="0" name=""/>
        <dsp:cNvSpPr/>
      </dsp:nvSpPr>
      <dsp:spPr>
        <a:xfrm>
          <a:off x="5345561" y="1996942"/>
          <a:ext cx="1424781" cy="14247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Explicit Strategy Alignment</a:t>
          </a:r>
        </a:p>
      </dsp:txBody>
      <dsp:txXfrm>
        <a:off x="5554215" y="2205596"/>
        <a:ext cx="1007473" cy="1007473"/>
      </dsp:txXfrm>
    </dsp:sp>
    <dsp:sp modelId="{D059E3A3-FE28-D04F-94E3-5435CA53C9C4}">
      <dsp:nvSpPr>
        <dsp:cNvPr id="0" name=""/>
        <dsp:cNvSpPr/>
      </dsp:nvSpPr>
      <dsp:spPr>
        <a:xfrm rot="5400000">
          <a:off x="3913169" y="3455559"/>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58418" y="3507195"/>
        <a:ext cx="211162" cy="290655"/>
      </dsp:txXfrm>
    </dsp:sp>
    <dsp:sp modelId="{E10F6CAC-BF14-0543-82DF-305E5223DECA}">
      <dsp:nvSpPr>
        <dsp:cNvPr id="0" name=""/>
        <dsp:cNvSpPr/>
      </dsp:nvSpPr>
      <dsp:spPr>
        <a:xfrm>
          <a:off x="3351609" y="3990894"/>
          <a:ext cx="1424781" cy="14247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Ways of Interacting</a:t>
          </a:r>
        </a:p>
      </dsp:txBody>
      <dsp:txXfrm>
        <a:off x="3560263" y="4199548"/>
        <a:ext cx="1007473" cy="1007473"/>
      </dsp:txXfrm>
    </dsp:sp>
    <dsp:sp modelId="{B4D32A45-EA76-3240-B79D-2F341AD00B56}">
      <dsp:nvSpPr>
        <dsp:cNvPr id="0" name=""/>
        <dsp:cNvSpPr/>
      </dsp:nvSpPr>
      <dsp:spPr>
        <a:xfrm rot="10800000">
          <a:off x="2924731" y="2467120"/>
          <a:ext cx="301660" cy="4844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015229" y="2564005"/>
        <a:ext cx="211162" cy="290655"/>
      </dsp:txXfrm>
    </dsp:sp>
    <dsp:sp modelId="{ED44292C-9200-0C4A-B0EF-14BCAAA123B0}">
      <dsp:nvSpPr>
        <dsp:cNvPr id="0" name=""/>
        <dsp:cNvSpPr/>
      </dsp:nvSpPr>
      <dsp:spPr>
        <a:xfrm>
          <a:off x="1357657" y="1996942"/>
          <a:ext cx="1424781" cy="14247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Ways of Being</a:t>
          </a:r>
        </a:p>
      </dsp:txBody>
      <dsp:txXfrm>
        <a:off x="1566311" y="2205596"/>
        <a:ext cx="1007473" cy="10074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CF36E-AD71-6347-B916-9D66C3781122}">
      <dsp:nvSpPr>
        <dsp:cNvPr id="0" name=""/>
        <dsp:cNvSpPr/>
      </dsp:nvSpPr>
      <dsp:spPr>
        <a:xfrm rot="16200000">
          <a:off x="124769" y="428677"/>
          <a:ext cx="2866701" cy="311624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Direct, Explicit Instruction</a:t>
          </a:r>
        </a:p>
      </dsp:txBody>
      <dsp:txXfrm rot="5400000">
        <a:off x="0" y="1270121"/>
        <a:ext cx="2614568" cy="1433351"/>
      </dsp:txXfrm>
    </dsp:sp>
    <dsp:sp modelId="{D7DE2225-3BBF-8541-A93C-EDDA422E996C}">
      <dsp:nvSpPr>
        <dsp:cNvPr id="0" name=""/>
        <dsp:cNvSpPr/>
      </dsp:nvSpPr>
      <dsp:spPr>
        <a:xfrm rot="5400000">
          <a:off x="4139216" y="428677"/>
          <a:ext cx="2866701" cy="311624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33450">
            <a:lnSpc>
              <a:spcPct val="90000"/>
            </a:lnSpc>
            <a:spcBef>
              <a:spcPct val="0"/>
            </a:spcBef>
            <a:spcAft>
              <a:spcPct val="35000"/>
            </a:spcAft>
            <a:buNone/>
          </a:pPr>
          <a:r>
            <a:rPr lang="en-US" sz="2100" kern="1200" dirty="0"/>
            <a:t>Active Instruction</a:t>
          </a:r>
        </a:p>
        <a:p>
          <a:pPr marL="171450" lvl="1" indent="-171450" algn="l" defTabSz="711200">
            <a:lnSpc>
              <a:spcPct val="90000"/>
            </a:lnSpc>
            <a:spcBef>
              <a:spcPct val="0"/>
            </a:spcBef>
            <a:spcAft>
              <a:spcPct val="15000"/>
            </a:spcAft>
            <a:buChar char="•"/>
          </a:pPr>
          <a:r>
            <a:rPr lang="en-US" sz="1600" kern="1200" dirty="0"/>
            <a:t>Project-based Learning</a:t>
          </a:r>
        </a:p>
        <a:p>
          <a:pPr marL="171450" lvl="1" indent="-171450" algn="l" defTabSz="711200">
            <a:lnSpc>
              <a:spcPct val="90000"/>
            </a:lnSpc>
            <a:spcBef>
              <a:spcPct val="0"/>
            </a:spcBef>
            <a:spcAft>
              <a:spcPct val="15000"/>
            </a:spcAft>
            <a:buChar char="•"/>
          </a:pPr>
          <a:r>
            <a:rPr lang="en-US" sz="1600" kern="1200" dirty="0"/>
            <a:t>Competency Based Education</a:t>
          </a:r>
        </a:p>
      </dsp:txBody>
      <dsp:txXfrm rot="-5400000">
        <a:off x="4516120" y="1270122"/>
        <a:ext cx="2614568" cy="14333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9C75F-B9E8-144A-9125-D01AF0BFBC68}" type="datetimeFigureOut">
              <a:rPr lang="en-US" smtClean="0"/>
              <a:t>3/24/22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245BE-6B18-C44A-B8D9-FCE99B83ADB5}" type="slidenum">
              <a:rPr lang="en-US" smtClean="0"/>
              <a:t>‹#›</a:t>
            </a:fld>
            <a:endParaRPr lang="en-US"/>
          </a:p>
        </p:txBody>
      </p:sp>
    </p:spTree>
    <p:extLst>
      <p:ext uri="{BB962C8B-B14F-4D97-AF65-F5344CB8AC3E}">
        <p14:creationId xmlns:p14="http://schemas.microsoft.com/office/powerpoint/2010/main" val="396625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a:t>
            </a:fld>
            <a:endParaRPr lang="en-US"/>
          </a:p>
        </p:txBody>
      </p:sp>
    </p:spTree>
    <p:extLst>
      <p:ext uri="{BB962C8B-B14F-4D97-AF65-F5344CB8AC3E}">
        <p14:creationId xmlns:p14="http://schemas.microsoft.com/office/powerpoint/2010/main" val="140404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10</a:t>
            </a:fld>
            <a:endParaRPr lang="en-US"/>
          </a:p>
        </p:txBody>
      </p:sp>
    </p:spTree>
    <p:extLst>
      <p:ext uri="{BB962C8B-B14F-4D97-AF65-F5344CB8AC3E}">
        <p14:creationId xmlns:p14="http://schemas.microsoft.com/office/powerpoint/2010/main" val="433269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00:26</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defined here, balanced instruction includes student participation in multiple instructional strategies that are based on their needs, interests, and background so they can maximally engage with content and apply their social and emotional competencies.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Balanced instruction encourages a deep conceptual understanding of content through a combination of problem-based tasks with explicit instruction needed to accomplish those tasks (Darling-Hammond et al.,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other words, the goal of balanced instruction is to create a mix of direct, explicit, and active instruction focused on authentic learning experiences that involve individual and collaborative work, social interactions, and appropriate integration of technology (</a:t>
            </a:r>
            <a:r>
              <a:rPr lang="en-US" sz="1200" kern="1200" dirty="0" err="1">
                <a:solidFill>
                  <a:schemeClr val="tx1"/>
                </a:solidFill>
                <a:effectLst/>
                <a:latin typeface="+mn-lt"/>
                <a:ea typeface="+mn-ea"/>
                <a:cs typeface="+mn-cs"/>
              </a:rPr>
              <a:t>Aspy</a:t>
            </a:r>
            <a:r>
              <a:rPr lang="en-US" sz="1200" kern="1200" dirty="0">
                <a:solidFill>
                  <a:schemeClr val="tx1"/>
                </a:solidFill>
                <a:effectLst/>
                <a:latin typeface="+mn-lt"/>
                <a:ea typeface="+mn-ea"/>
                <a:cs typeface="+mn-cs"/>
              </a:rPr>
              <a:t> et al., 2014).</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11</a:t>
            </a:fld>
            <a:endParaRPr lang="en-US"/>
          </a:p>
        </p:txBody>
      </p:sp>
    </p:spTree>
    <p:extLst>
      <p:ext uri="{BB962C8B-B14F-4D97-AF65-F5344CB8AC3E}">
        <p14:creationId xmlns:p14="http://schemas.microsoft.com/office/powerpoint/2010/main" val="18185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00:27 </a:t>
            </a:r>
          </a:p>
          <a:p>
            <a:r>
              <a:rPr lang="en-US" sz="1200" kern="1200" dirty="0">
                <a:solidFill>
                  <a:schemeClr val="tx1"/>
                </a:solidFill>
                <a:effectLst/>
                <a:latin typeface="+mn-lt"/>
                <a:ea typeface="+mn-ea"/>
                <a:cs typeface="+mn-cs"/>
              </a:rPr>
              <a:t>Through balanced instruction, educators help students develop and extend the capacity to connect with others to create a sense of belonging, engage thoughtfully with content, and develop agency over their own learning by increasing responsibility to students, which is particularly important at a time in our history when we are increasingly immersed in online or virtual exchanges. </a:t>
            </a:r>
            <a:r>
              <a:rPr lang="en-US" sz="1200" b="0" kern="1200" dirty="0">
                <a:solidFill>
                  <a:schemeClr val="tx1"/>
                </a:solidFill>
                <a:effectLst/>
                <a:latin typeface="+mn-lt"/>
                <a:ea typeface="+mn-ea"/>
                <a:cs typeface="+mn-cs"/>
              </a:rPr>
              <a:t>Specifically, students</a:t>
            </a:r>
          </a:p>
          <a:p>
            <a:pPr marL="171450" indent="-171450">
              <a:buFontTx/>
              <a:buChar char="-"/>
            </a:pPr>
            <a:r>
              <a:rPr lang="en-US" sz="1200" kern="1200" dirty="0">
                <a:solidFill>
                  <a:schemeClr val="tx1"/>
                </a:solidFill>
                <a:effectLst/>
                <a:latin typeface="+mn-lt"/>
                <a:ea typeface="+mn-ea"/>
                <a:cs typeface="+mn-cs"/>
              </a:rPr>
              <a:t>Engage with the content in multiple ways, including games, play, projects, and other mechanisms, They further examine content critically, pose thoughtful questions, consider varying perspectives, and work individually and cooperatively to develop a deep understanding of subject matter.</a:t>
            </a:r>
          </a:p>
          <a:p>
            <a:pPr marL="171450" indent="-171450">
              <a:buFontTx/>
              <a:buChar char="-"/>
            </a:pPr>
            <a:r>
              <a:rPr lang="en-US" sz="1200" kern="1200" dirty="0">
                <a:solidFill>
                  <a:schemeClr val="tx1"/>
                </a:solidFill>
                <a:effectLst/>
                <a:latin typeface="+mn-lt"/>
                <a:ea typeface="+mn-ea"/>
                <a:cs typeface="+mn-cs"/>
              </a:rPr>
              <a:t>Receive instruction that attends to the research that students do better when teachers pay attention to student emotions and affect. The teacher provides emotional support for active participation and risk taking, exploration, inquiry, and choice, and rigorous and differentiated learning opportunities that </a:t>
            </a:r>
          </a:p>
          <a:p>
            <a:pPr marL="171450" indent="-171450">
              <a:buFontTx/>
              <a:buChar char="-"/>
            </a:pPr>
            <a:r>
              <a:rPr lang="en-US" sz="1200" kern="1200" dirty="0">
                <a:solidFill>
                  <a:schemeClr val="tx1"/>
                </a:solidFill>
                <a:effectLst/>
                <a:latin typeface="+mn-lt"/>
                <a:ea typeface="+mn-ea"/>
                <a:cs typeface="+mn-cs"/>
              </a:rPr>
              <a:t>Feel appropriately challenged individually and through social interactions. </a:t>
            </a:r>
          </a:p>
          <a:p>
            <a:pPr marL="171450" indent="-171450">
              <a:buFontTx/>
              <a:buChar char="-"/>
            </a:pPr>
            <a:r>
              <a:rPr lang="en-US" sz="1200" kern="1200" dirty="0">
                <a:solidFill>
                  <a:schemeClr val="tx1"/>
                </a:solidFill>
                <a:effectLst/>
                <a:latin typeface="+mn-lt"/>
                <a:ea typeface="+mn-ea"/>
                <a:cs typeface="+mn-cs"/>
              </a:rPr>
              <a:t>Use their social and emotional competencies to guide their learning</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B245BE-6B18-C44A-B8D9-FCE99B83ADB5}" type="slidenum">
              <a:rPr lang="en-US" smtClean="0"/>
              <a:t>12</a:t>
            </a:fld>
            <a:endParaRPr lang="en-US"/>
          </a:p>
        </p:txBody>
      </p:sp>
    </p:spTree>
    <p:extLst>
      <p:ext uri="{BB962C8B-B14F-4D97-AF65-F5344CB8AC3E}">
        <p14:creationId xmlns:p14="http://schemas.microsoft.com/office/powerpoint/2010/main" val="373886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00:28</a:t>
            </a:r>
          </a:p>
          <a:p>
            <a:r>
              <a:rPr lang="en-US" sz="1200" kern="1200" dirty="0">
                <a:solidFill>
                  <a:schemeClr val="tx1"/>
                </a:solidFill>
                <a:effectLst/>
                <a:latin typeface="+mn-lt"/>
                <a:ea typeface="+mn-ea"/>
                <a:cs typeface="+mn-cs"/>
              </a:rPr>
              <a:t>Students obtain multiple benefits when they engage in balanced instruction,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 with their peers as they refine their critical thinking skills through listening carefully and thoughtfully, examining and observing content closely and critically, communicating clearly and sensitively, and engaging respectfully;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Acquire knowledge and new understanding connected to student background knowledge and lived experiences through displaying intellectual curiosity and open-mindedness and suspending presumptions as they attend to perspectives different from their 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evidence-informed decisions, connect new understanding with the expectation for responsible action, and think deeply and consider how their actions and decisions will affect others, becoming more self-directed in their learning;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Plan, monitor, and reflect on the progression of their actions and their impact on events, circumstances, and others. </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13</a:t>
            </a:fld>
            <a:endParaRPr lang="en-US"/>
          </a:p>
        </p:txBody>
      </p:sp>
    </p:spTree>
    <p:extLst>
      <p:ext uri="{BB962C8B-B14F-4D97-AF65-F5344CB8AC3E}">
        <p14:creationId xmlns:p14="http://schemas.microsoft.com/office/powerpoint/2010/main" val="121867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00:29-00:34/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 principles exist for Balanced Instruction. Which of these principles do you observe most in your walkthroughs or collaborative planning times? What areas of growth do you see for your educators with these principles. Please feel free to unmute or put answer in chat. </a:t>
            </a:r>
          </a:p>
          <a:p>
            <a:endParaRPr lang="en-US" dirty="0"/>
          </a:p>
          <a:p>
            <a:r>
              <a:rPr lang="en-US" sz="1200" b="1" kern="1200" dirty="0">
                <a:solidFill>
                  <a:schemeClr val="tx1"/>
                </a:solidFill>
                <a:effectLst/>
                <a:latin typeface="+mn-lt"/>
                <a:ea typeface="+mn-ea"/>
                <a:cs typeface="+mn-cs"/>
              </a:rPr>
              <a:t>Optional Text. General Principles of Balanced Instruction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Balanced instruction supports a thoughtfully designed curriculum that addresses the multidimensional social, emotional, and academic needs and experiences of learners in an enriched environment in a way that ensures a well-rounded education through culturally-responsive sustaining practices. Multiple approaches exist to implement balanced instruction. General principles that cut across the approaches include the following (</a:t>
            </a:r>
            <a:r>
              <a:rPr lang="en-US" sz="1200" kern="1200" dirty="0" err="1">
                <a:solidFill>
                  <a:schemeClr val="tx1"/>
                </a:solidFill>
                <a:effectLst/>
                <a:latin typeface="+mn-lt"/>
                <a:ea typeface="+mn-ea"/>
                <a:cs typeface="+mn-cs"/>
              </a:rPr>
              <a:t>Condliffe</a:t>
            </a:r>
            <a:r>
              <a:rPr lang="en-US" sz="1200" kern="1200" dirty="0">
                <a:solidFill>
                  <a:schemeClr val="tx1"/>
                </a:solidFill>
                <a:effectLst/>
                <a:latin typeface="+mn-lt"/>
                <a:ea typeface="+mn-ea"/>
                <a:cs typeface="+mn-cs"/>
              </a:rPr>
              <a:t> et al., 2017; Darling-Hammond et al., 2019; Diamond, &amp; Hopson, 1999; Johnston, 2004).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Promote conceptual understanding through the design of problem-oriented tasks that integrate direct instruction on key ideas, organized within a conceptual framework, and inquiry opportunities. Projects or problem-oriented tasks may be centered on a driving question and they target significant learning goals.</a:t>
            </a:r>
          </a:p>
          <a:p>
            <a:pPr lvl="0"/>
            <a:r>
              <a:rPr lang="en-US" sz="1200" kern="1200" dirty="0">
                <a:solidFill>
                  <a:schemeClr val="tx1"/>
                </a:solidFill>
                <a:effectLst/>
                <a:latin typeface="+mn-lt"/>
                <a:ea typeface="+mn-ea"/>
                <a:cs typeface="+mn-cs"/>
              </a:rPr>
              <a:t>Provide consistent positive emotional support for active participation and risk taking rather than passive observation;</a:t>
            </a:r>
          </a:p>
          <a:p>
            <a:pPr lvl="0"/>
            <a:r>
              <a:rPr lang="en-US" sz="1200" kern="1200" dirty="0">
                <a:solidFill>
                  <a:schemeClr val="tx1"/>
                </a:solidFill>
                <a:effectLst/>
                <a:latin typeface="+mn-lt"/>
                <a:ea typeface="+mn-ea"/>
                <a:cs typeface="+mn-cs"/>
              </a:rPr>
              <a:t>Incorporate meaningful participation, exploration, inquiry, and choice across mental, physical, aesthetic, social, and emotional competencies, providing sufficient time for students to sufficiently engage.</a:t>
            </a:r>
          </a:p>
          <a:p>
            <a:pPr lvl="0"/>
            <a:r>
              <a:rPr lang="en-US" sz="1200" kern="1200" dirty="0">
                <a:solidFill>
                  <a:schemeClr val="tx1"/>
                </a:solidFill>
                <a:effectLst/>
                <a:latin typeface="+mn-lt"/>
                <a:ea typeface="+mn-ea"/>
                <a:cs typeface="+mn-cs"/>
              </a:rPr>
              <a:t>Include rigorous learning opportunities that appropriately challenge students individually and through social interactions that build upon and expand  student prior knowledge and experiences and scaffolds learning from their current understanding;</a:t>
            </a:r>
          </a:p>
          <a:p>
            <a:pPr lvl="0"/>
            <a:r>
              <a:rPr lang="en-US" sz="1200" kern="1200" dirty="0">
                <a:solidFill>
                  <a:schemeClr val="tx1"/>
                </a:solidFill>
                <a:effectLst/>
                <a:latin typeface="+mn-lt"/>
                <a:ea typeface="+mn-ea"/>
                <a:cs typeface="+mn-cs"/>
              </a:rPr>
              <a:t>Use differentiated opportunities that address all learning needs and unleash the potential in all students, ensuring multiple solutions can be reached within the problem;</a:t>
            </a:r>
          </a:p>
          <a:p>
            <a:pPr lvl="0"/>
            <a:r>
              <a:rPr lang="en-US" sz="1200" kern="1200" dirty="0">
                <a:solidFill>
                  <a:schemeClr val="tx1"/>
                </a:solidFill>
                <a:effectLst/>
                <a:latin typeface="+mn-lt"/>
                <a:ea typeface="+mn-ea"/>
                <a:cs typeface="+mn-cs"/>
              </a:rPr>
              <a:t>Extend student thinking through helping them draw comparisons, determining what something “is like” or thinking through hypotheticals of potential responses to actions, asking students “what if” or helping them think through “if—then” statements.</a:t>
            </a:r>
          </a:p>
          <a:p>
            <a:pPr lvl="0"/>
            <a:r>
              <a:rPr lang="en-US" sz="1200" kern="1200" dirty="0">
                <a:solidFill>
                  <a:schemeClr val="tx1"/>
                </a:solidFill>
                <a:effectLst/>
                <a:latin typeface="+mn-lt"/>
                <a:ea typeface="+mn-ea"/>
                <a:cs typeface="+mn-cs"/>
              </a:rPr>
              <a:t>Integrate problem solving and deep analysis of inequitable systems and multiple perspectives of histories; </a:t>
            </a:r>
          </a:p>
          <a:p>
            <a:pPr lvl="0"/>
            <a:r>
              <a:rPr lang="en-US" sz="1200" kern="1200" dirty="0">
                <a:solidFill>
                  <a:schemeClr val="tx1"/>
                </a:solidFill>
                <a:effectLst/>
                <a:latin typeface="+mn-lt"/>
                <a:ea typeface="+mn-ea"/>
                <a:cs typeface="+mn-cs"/>
              </a:rPr>
              <a:t>Provide guided opportunities for students to learn goal setting, self-monitoring, self-assessment, and self-correction, core components of executive functioning; </a:t>
            </a:r>
          </a:p>
          <a:p>
            <a:pPr lvl="0"/>
            <a:r>
              <a:rPr lang="en-US" sz="1200" kern="1200" dirty="0">
                <a:solidFill>
                  <a:schemeClr val="tx1"/>
                </a:solidFill>
                <a:effectLst/>
                <a:latin typeface="+mn-lt"/>
                <a:ea typeface="+mn-ea"/>
                <a:cs typeface="+mn-cs"/>
              </a:rPr>
              <a:t>Use language to help students transfer the knowledge and skills they are learning, starting with “what do you know” and then helping students reflect the way of work in the content domains, “what do scientists or authors do”; and</a:t>
            </a:r>
          </a:p>
          <a:p>
            <a:pPr lvl="0"/>
            <a:r>
              <a:rPr lang="en-US" sz="1200" kern="1200" dirty="0">
                <a:solidFill>
                  <a:schemeClr val="tx1"/>
                </a:solidFill>
                <a:effectLst/>
                <a:latin typeface="+mn-lt"/>
                <a:ea typeface="+mn-ea"/>
                <a:cs typeface="+mn-cs"/>
              </a:rPr>
              <a:t>Incorporate performance assessments that allow students to showcase high order thinking, and metacognitive and co-cognitive skills, including strategies for students to self-assess.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 these principles, balanced instruction involves the delicate integration of direct, explicit instruction with highly interactive individual and collaborative project-based learning; engages learners metacognitively as they plan, monitor, and evaluate their individual and collective actions; and prepares them to connect sensitively with material and with those in the world around them to make evidence-based decisions for responsible action.</a:t>
            </a:r>
            <a:r>
              <a:rPr lang="en-US" dirty="0">
                <a:effectLst/>
              </a:rPr>
              <a:t>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B245BE-6B18-C44A-B8D9-FCE99B83ADB5}" type="slidenum">
              <a:rPr lang="en-US" smtClean="0"/>
              <a:t>14</a:t>
            </a:fld>
            <a:endParaRPr lang="en-US"/>
          </a:p>
        </p:txBody>
      </p:sp>
    </p:spTree>
    <p:extLst>
      <p:ext uri="{BB962C8B-B14F-4D97-AF65-F5344CB8AC3E}">
        <p14:creationId xmlns:p14="http://schemas.microsoft.com/office/powerpoint/2010/main" val="1330451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00:035 - 00:36</a:t>
            </a:r>
          </a:p>
          <a:p>
            <a:r>
              <a:rPr lang="en-US" sz="1200" b="1" kern="1200" dirty="0">
                <a:solidFill>
                  <a:schemeClr val="tx1"/>
                </a:solidFill>
                <a:effectLst/>
                <a:latin typeface="+mn-lt"/>
                <a:ea typeface="+mn-ea"/>
                <a:cs typeface="+mn-cs"/>
              </a:rPr>
              <a:t>Balanced Instruction Practices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 of balanced instruction is not only to create fun activities, but also to create those activities and use those instructional techniques that engage students in the most meaningful learning experience to master content.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number of instructional approaches, which include but are not limited to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Direct instruction, is a form of explicit instruction and helps prepare students and educators alike to more fully engage in project-based and inquiry-focused instruction</a:t>
            </a:r>
            <a:r>
              <a:rPr lang="en-US" dirty="0">
                <a:effectLst/>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Project-based learning is an instructional approach in which students explore authentic learning tasks of personal interest to them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Competency-based learning is geared to improving student opportunities for learning by placing emphasis on identifying and measuring specific learning outcomes; and helping students apply learning to real world problems.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implement other practices within this series of 10 educator practice modules to implement balanced instruction, such as power of language, cooperative learning, and group discussions. </a:t>
            </a:r>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15</a:t>
            </a:fld>
            <a:endParaRPr lang="en-US"/>
          </a:p>
        </p:txBody>
      </p:sp>
    </p:spTree>
    <p:extLst>
      <p:ext uri="{BB962C8B-B14F-4D97-AF65-F5344CB8AC3E}">
        <p14:creationId xmlns:p14="http://schemas.microsoft.com/office/powerpoint/2010/main" val="300921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00:037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 helps prepare students and educators alike to more fully engage in project-based and inquiry-focused instruction, as it guides students towards learning. DI includes multiple components, including (Marchand-</a:t>
            </a:r>
            <a:r>
              <a:rPr lang="en-US" sz="1200" kern="1200" dirty="0" err="1">
                <a:solidFill>
                  <a:schemeClr val="tx1"/>
                </a:solidFill>
                <a:effectLst/>
                <a:latin typeface="+mn-lt"/>
                <a:ea typeface="+mn-ea"/>
                <a:cs typeface="+mn-cs"/>
              </a:rPr>
              <a:t>Martella</a:t>
            </a:r>
            <a:r>
              <a:rPr lang="en-US" sz="1200" kern="1200" dirty="0">
                <a:solidFill>
                  <a:schemeClr val="tx1"/>
                </a:solidFill>
                <a:effectLst/>
                <a:latin typeface="+mn-lt"/>
                <a:ea typeface="+mn-ea"/>
                <a:cs typeface="+mn-cs"/>
              </a:rPr>
              <a:t>, Slocum, &amp; </a:t>
            </a:r>
            <a:r>
              <a:rPr lang="en-US" sz="1200" kern="1200" dirty="0" err="1">
                <a:solidFill>
                  <a:schemeClr val="tx1"/>
                </a:solidFill>
                <a:effectLst/>
                <a:latin typeface="+mn-lt"/>
                <a:ea typeface="+mn-ea"/>
                <a:cs typeface="+mn-cs"/>
              </a:rPr>
              <a:t>Martella</a:t>
            </a:r>
            <a:r>
              <a:rPr lang="en-US" sz="1200" kern="1200" dirty="0">
                <a:solidFill>
                  <a:schemeClr val="tx1"/>
                </a:solidFill>
                <a:effectLst/>
                <a:latin typeface="+mn-lt"/>
                <a:ea typeface="+mn-ea"/>
                <a:cs typeface="+mn-cs"/>
              </a:rPr>
              <a:t>, 2004; </a:t>
            </a:r>
            <a:r>
              <a:rPr lang="en-US" sz="1200" kern="1200" dirty="0" err="1">
                <a:solidFill>
                  <a:schemeClr val="tx1"/>
                </a:solidFill>
                <a:effectLst/>
                <a:latin typeface="+mn-lt"/>
                <a:ea typeface="+mn-ea"/>
                <a:cs typeface="+mn-cs"/>
              </a:rPr>
              <a:t>Rosenshine</a:t>
            </a:r>
            <a:r>
              <a:rPr lang="en-US" sz="1200" kern="1200" dirty="0">
                <a:solidFill>
                  <a:schemeClr val="tx1"/>
                </a:solidFill>
                <a:effectLst/>
                <a:latin typeface="+mn-lt"/>
                <a:ea typeface="+mn-ea"/>
                <a:cs typeface="+mn-cs"/>
              </a:rPr>
              <a:t>, 2008):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Educator-directed interaction guided by clear behavioral goals and outcomes;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implementation of highly structured, packaged programmed instructional materials;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 modeling, guided student practice with feedback, and independent student practice;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gradual transfer of responsibility from educator to student, with a primary goal of student mastery.</a:t>
            </a:r>
          </a:p>
          <a:p>
            <a:r>
              <a:rPr lang="en-US" sz="1200" kern="1200" dirty="0">
                <a:solidFill>
                  <a:schemeClr val="tx1"/>
                </a:solidFill>
                <a:effectLst/>
                <a:latin typeface="+mn-lt"/>
                <a:ea typeface="+mn-ea"/>
                <a:cs typeface="+mn-cs"/>
              </a:rPr>
              <a:t>Despite its endurance across time, many believe that direct instruction is incongruent with a constructivist approach or that it may overlook student cultural resources or student backgrounds. However, direct instruction is most successful when educators know when to use it and with whom. In other words, when it provides a foundation for student learning and building student background knowledge, which can be helpful when used with more active approaches to learning.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16</a:t>
            </a:fld>
            <a:endParaRPr lang="en-US"/>
          </a:p>
        </p:txBody>
      </p:sp>
    </p:spTree>
    <p:extLst>
      <p:ext uri="{BB962C8B-B14F-4D97-AF65-F5344CB8AC3E}">
        <p14:creationId xmlns:p14="http://schemas.microsoft.com/office/powerpoint/2010/main" val="1336081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00:038 - 00:39</a:t>
            </a:r>
          </a:p>
          <a:p>
            <a:r>
              <a:rPr lang="en-US" sz="1200" kern="1200" dirty="0">
                <a:solidFill>
                  <a:schemeClr val="tx1"/>
                </a:solidFill>
                <a:effectLst/>
                <a:latin typeface="+mn-lt"/>
                <a:ea typeface="+mn-ea"/>
                <a:cs typeface="+mn-cs"/>
              </a:rPr>
              <a:t>Unlike direct instruction, which is based on a educator’s dissemination of established facts, project-based learning calls for learners to explore conditions, circumstances, and possibilities. It honors students as learners to create questions and identify evidence to answer them. PBL provides learners with a chance to connect their curiosities and interests to formal learning tasks.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multiple frameworks for project-based learning exists, </a:t>
            </a:r>
            <a:r>
              <a:rPr lang="en-US" sz="1200" kern="1200" dirty="0" err="1">
                <a:solidFill>
                  <a:schemeClr val="tx1"/>
                </a:solidFill>
                <a:effectLst/>
                <a:latin typeface="+mn-lt"/>
                <a:ea typeface="+mn-ea"/>
                <a:cs typeface="+mn-cs"/>
              </a:rPr>
              <a:t>Larmer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Mergendoller</a:t>
            </a:r>
            <a:r>
              <a:rPr lang="en-US" sz="1200" kern="1200" dirty="0">
                <a:solidFill>
                  <a:schemeClr val="tx1"/>
                </a:solidFill>
                <a:effectLst/>
                <a:latin typeface="+mn-lt"/>
                <a:ea typeface="+mn-ea"/>
                <a:cs typeface="+mn-cs"/>
              </a:rPr>
              <a:t> (2010) state that there are seven essentials when educators implement PBL: defining what the learners’ need to know, a driving question, the learner’s choice and voice, inquiry and innovation, feedback and revision, presentation of a product to an audience, and 21st century skills or social and emotional competencies. Through each of these essential elements, students co-construct knowledge with their peers and develop agency of their own learning and learning outcomes (Darling-Hammond et al., 2019). Further, to promote effective project-based learning, students need access to high-quality resources and supports to gather information, test ideas, and obtain feedback from peers, adults and experts.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Project-based learning provides an avenue for all learners from diverse backgrounds to engage in activities that develop core skills and knowledge and engage in high-order thinking skills (</a:t>
            </a:r>
            <a:r>
              <a:rPr lang="en-US" sz="1200" kern="1200" dirty="0" err="1">
                <a:solidFill>
                  <a:schemeClr val="tx1"/>
                </a:solidFill>
                <a:effectLst/>
                <a:latin typeface="+mn-lt"/>
                <a:ea typeface="+mn-ea"/>
                <a:cs typeface="+mn-cs"/>
              </a:rPr>
              <a:t>Schwalm</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Tyleck</a:t>
            </a:r>
            <a:r>
              <a:rPr lang="en-US" sz="1200" kern="1200" dirty="0">
                <a:solidFill>
                  <a:schemeClr val="tx1"/>
                </a:solidFill>
                <a:effectLst/>
                <a:latin typeface="+mn-lt"/>
                <a:ea typeface="+mn-ea"/>
                <a:cs typeface="+mn-cs"/>
              </a:rPr>
              <a:t>, 2012). When educators use PBL strategies that authentically engage student interests, cultures, and lived experiences, all students will feel motivated to learn.  Oftentimes there is a concern about too much cognitive load for students. However, when PBL engages student’s curiosity and interests, and when educators provide the necessary scaffolds to develop conceptual understanding of the ideas within healing-centered environments, students’ abilities to process information increases (Darling-Hammond et al., 2019).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 to the other modules like warmth and support, self-assessment and self-reflection, cooperative learning, and competence building to learn about related practices that promote PBL and SEL intersections.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17</a:t>
            </a:fld>
            <a:endParaRPr lang="en-US"/>
          </a:p>
        </p:txBody>
      </p:sp>
    </p:spTree>
    <p:extLst>
      <p:ext uri="{BB962C8B-B14F-4D97-AF65-F5344CB8AC3E}">
        <p14:creationId xmlns:p14="http://schemas.microsoft.com/office/powerpoint/2010/main" val="3165538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00:40 - 00:41</a:t>
            </a:r>
          </a:p>
          <a:p>
            <a:r>
              <a:rPr lang="en-US" sz="1200" kern="1200" dirty="0">
                <a:solidFill>
                  <a:schemeClr val="tx1"/>
                </a:solidFill>
                <a:effectLst/>
                <a:latin typeface="+mn-lt"/>
                <a:ea typeface="+mn-ea"/>
                <a:cs typeface="+mn-cs"/>
              </a:rPr>
              <a:t>Bloom’s Taxonomy supports educator development of learning objectives so that educators and students had a clear understanding of the goal of the lesson, and then to align goals, instruction, and assessment. In 2001, Bloom’s Taxonomy was revised to focus more on action – focusing on verbs – whereas before it was focused on nouns. In her article, </a:t>
            </a:r>
            <a:r>
              <a:rPr lang="en-US" sz="1200" i="1" kern="1200" dirty="0">
                <a:solidFill>
                  <a:schemeClr val="tx1"/>
                </a:solidFill>
                <a:effectLst/>
                <a:latin typeface="+mn-lt"/>
                <a:ea typeface="+mn-ea"/>
                <a:cs typeface="+mn-cs"/>
              </a:rPr>
              <a:t>Flipping Bloom’s Taxonomy, </a:t>
            </a:r>
            <a:r>
              <a:rPr lang="en-US" sz="1200" kern="1200" dirty="0">
                <a:solidFill>
                  <a:schemeClr val="tx1"/>
                </a:solidFill>
                <a:effectLst/>
                <a:latin typeface="+mn-lt"/>
                <a:ea typeface="+mn-ea"/>
                <a:cs typeface="+mn-cs"/>
              </a:rPr>
              <a:t>teacher Shelley Wright asserts that educators consider flipping the revised taxonomy to give learners a chance to start with creativity first and acquire the key principles and knowledge linked to their learning throughout their inquiry. The process—which involves student development of competence, knowledge, and facts through inquiry and in the context of a conceptual framework that organizes knowledge in ways that students can retrieve and apply it—is linked to seminal research on how people learn. Wright proposes flipping Bloom’s Taxonomy as a means of inspiring deeper learning. In other words, projects do not always have to start at the bottom of Blooms – with direct instruction in knowledge generation of what students need to know. Instead, it can begin at the top, with what the learners’ need to know driving possibilities for the creation of something new, unique, and relevant to addressing a driving question or problem. This creates more authentic learning and helps students become more connected to school.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Multiple content domains lend themselves to this flipped approach.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in studying science, Sabourin and colleagues (2011) suggest students might be asked to use an inquiry notebook to capture and edit hypotheses based on their observations and examinations of findings, identifying evidence that supports or rejects their hypotheses.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 game-based learning environment, students could, similarly, explore selected missions as they engage in problem-solving behaviors and manipulate virtual artifacts, examine collected specimens in a virtual laboratory, converse with characters, and form hypotheses based on findings.</a:t>
            </a:r>
          </a:p>
          <a:p>
            <a:r>
              <a:rPr lang="en-US" sz="1200" kern="1200" dirty="0">
                <a:solidFill>
                  <a:schemeClr val="tx1"/>
                </a:solidFill>
                <a:effectLst/>
                <a:latin typeface="+mn-lt"/>
                <a:ea typeface="+mn-ea"/>
                <a:cs typeface="+mn-cs"/>
              </a:rPr>
              <a:t> All of these examples support ways in which they can flip Bloom’s Taxonomy. As you begin to think about flipping the taxonomy, make sure to consider the social and emotional competencies students need to master in order to engage in these higher-level activities.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18</a:t>
            </a:fld>
            <a:endParaRPr lang="en-US"/>
          </a:p>
        </p:txBody>
      </p:sp>
    </p:spTree>
    <p:extLst>
      <p:ext uri="{BB962C8B-B14F-4D97-AF65-F5344CB8AC3E}">
        <p14:creationId xmlns:p14="http://schemas.microsoft.com/office/powerpoint/2010/main" val="3234815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00:42 - 00:44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choice: Go into breakouts sessions or discuss whole group</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19</a:t>
            </a:fld>
            <a:endParaRPr lang="en-US"/>
          </a:p>
        </p:txBody>
      </p:sp>
    </p:spTree>
    <p:extLst>
      <p:ext uri="{BB962C8B-B14F-4D97-AF65-F5344CB8AC3E}">
        <p14:creationId xmlns:p14="http://schemas.microsoft.com/office/powerpoint/2010/main" val="350066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00:00-00:05 **</a:t>
            </a:r>
            <a:r>
              <a:rPr lang="en-US" b="0" i="1" dirty="0"/>
              <a:t>(provide notetaking guide)**</a:t>
            </a:r>
          </a:p>
          <a:p>
            <a:endParaRPr lang="en-US" b="1" dirty="0"/>
          </a:p>
          <a:p>
            <a:r>
              <a:rPr lang="en-US" b="1" dirty="0"/>
              <a:t>Facilitator directions</a:t>
            </a:r>
          </a:p>
          <a:p>
            <a:pPr>
              <a:defRPr/>
            </a:pPr>
            <a:r>
              <a:rPr lang="en-US" b="0" dirty="0"/>
              <a:t>-</a:t>
            </a:r>
            <a:r>
              <a:rPr lang="en-US" dirty="0"/>
              <a:t>Adjust the settings so that </a:t>
            </a:r>
            <a:r>
              <a:rPr lang="en-US" b="0" dirty="0"/>
              <a:t>s</a:t>
            </a:r>
            <a:r>
              <a:rPr lang="en-US" dirty="0"/>
              <a:t>aving the chat is available for everyone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 the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the notetaking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to have two polls prepared of the same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Explicit skill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Explicit strategy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Way of Interacting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Way of 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videos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Balanced Instruction: https://</a:t>
            </a:r>
            <a:r>
              <a:rPr lang="en-US" dirty="0" err="1"/>
              <a:t>www.youtube.com</a:t>
            </a:r>
            <a:r>
              <a:rPr lang="en-US" dirty="0"/>
              <a:t>/</a:t>
            </a:r>
            <a:r>
              <a:rPr lang="en-US" dirty="0" err="1"/>
              <a:t>watch?v</a:t>
            </a:r>
            <a:r>
              <a:rPr lang="en-US" dirty="0"/>
              <a:t>=1qxVfhGHUC0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SAY: </a:t>
            </a:r>
            <a:r>
              <a:rPr lang="en-US" dirty="0"/>
              <a:t>Thank you for having me back to continue our work on academic integration.</a:t>
            </a:r>
          </a:p>
          <a:p>
            <a:endParaRPr lang="en-US" dirty="0"/>
          </a:p>
          <a:p>
            <a:r>
              <a:rPr lang="en-US" dirty="0"/>
              <a:t>As a reminder, I am __________________ and I am [role]. [state why you like academic integration so much]</a:t>
            </a:r>
          </a:p>
          <a:p>
            <a:endParaRPr lang="en-US" dirty="0"/>
          </a:p>
          <a:p>
            <a:r>
              <a:rPr lang="en-US" dirty="0"/>
              <a:t>There is a prompt on the screen for you to respond to one of the Quick Connection Cards from Harmony SEL. Please share in the chat your name, school, title, and a response to the Quick Connection Card.</a:t>
            </a:r>
          </a:p>
          <a:p>
            <a:endParaRPr lang="en-US" dirty="0"/>
          </a:p>
          <a:p>
            <a:r>
              <a:rPr lang="en-US" dirty="0"/>
              <a:t>Now before we get started, I wanted to provide you with the notetaking guide. We will reference this guide throughout the professional learning. </a:t>
            </a:r>
          </a:p>
        </p:txBody>
      </p:sp>
      <p:sp>
        <p:nvSpPr>
          <p:cNvPr id="4" name="Slide Number Placeholder 3"/>
          <p:cNvSpPr>
            <a:spLocks noGrp="1"/>
          </p:cNvSpPr>
          <p:nvPr>
            <p:ph type="sldNum" sz="quarter" idx="5"/>
          </p:nvPr>
        </p:nvSpPr>
        <p:spPr/>
        <p:txBody>
          <a:bodyPr/>
          <a:lstStyle/>
          <a:p>
            <a:fld id="{2DB245BE-6B18-C44A-B8D9-FCE99B83ADB5}" type="slidenum">
              <a:rPr lang="en-US" smtClean="0"/>
              <a:t>2</a:t>
            </a:fld>
            <a:endParaRPr lang="en-US"/>
          </a:p>
        </p:txBody>
      </p:sp>
    </p:spTree>
    <p:extLst>
      <p:ext uri="{BB962C8B-B14F-4D97-AF65-F5344CB8AC3E}">
        <p14:creationId xmlns:p14="http://schemas.microsoft.com/office/powerpoint/2010/main" val="2675426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00:45 - 00:46</a:t>
            </a:r>
          </a:p>
          <a:p>
            <a:pPr fontAlgn="base"/>
            <a:r>
              <a:rPr lang="en-US" sz="1200" b="1" kern="1200" dirty="0">
                <a:solidFill>
                  <a:schemeClr val="tx1"/>
                </a:solidFill>
                <a:effectLst/>
                <a:latin typeface="+mn-lt"/>
                <a:ea typeface="+mn-ea"/>
                <a:cs typeface="+mn-cs"/>
              </a:rPr>
              <a:t>Culturally Responsive Practices and Balanced Instruction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students need multiple opportunities to learn content and develop their competencies, when implemented well, balanced instruction incorporates differentiated instruction, ensuring that educators use multiple modalities and activities so that all students can be successful and engage in curriculum in meaningful ways (Scharf, 2016). Researchers believe that project-based learning, a core practice within balanced instruction, is an effective way to teach students from a variety of cultural, demographic, and geographic backgrounds a broad array of content, including core content and higher order thinking skills (</a:t>
            </a:r>
            <a:r>
              <a:rPr lang="en-US" sz="1200" kern="1200" dirty="0" err="1">
                <a:solidFill>
                  <a:schemeClr val="tx1"/>
                </a:solidFill>
                <a:effectLst/>
                <a:latin typeface="+mn-lt"/>
                <a:ea typeface="+mn-ea"/>
                <a:cs typeface="+mn-cs"/>
              </a:rPr>
              <a:t>Schwalm</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Tyleck</a:t>
            </a:r>
            <a:r>
              <a:rPr lang="en-US" sz="1200" kern="1200" dirty="0">
                <a:solidFill>
                  <a:schemeClr val="tx1"/>
                </a:solidFill>
                <a:effectLst/>
                <a:latin typeface="+mn-lt"/>
                <a:ea typeface="+mn-ea"/>
                <a:cs typeface="+mn-cs"/>
              </a:rPr>
              <a:t>, 2012).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Educators can also purposefully use balanced instruction to help students learn about their own and others’ cultures (Aronson &amp; Laughter, 2016). For example, you can provide inquiries where students analyze a problem through a multicultural lens. Similarly, students can engage in a project where they examine inequities within their learning environments, school, or broader community. For example, in youth-participatory action research, students engage in real world research projects that have implications within their own lives (</a:t>
            </a:r>
            <a:r>
              <a:rPr lang="en-US" sz="1200" kern="1200" dirty="0" err="1">
                <a:solidFill>
                  <a:schemeClr val="tx1"/>
                </a:solidFill>
                <a:effectLst/>
                <a:latin typeface="+mn-lt"/>
                <a:ea typeface="+mn-ea"/>
                <a:cs typeface="+mn-cs"/>
              </a:rPr>
              <a:t>Jagers</a:t>
            </a:r>
            <a:r>
              <a:rPr lang="en-US" sz="1200" kern="1200" dirty="0">
                <a:solidFill>
                  <a:schemeClr val="tx1"/>
                </a:solidFill>
                <a:effectLst/>
                <a:latin typeface="+mn-lt"/>
                <a:ea typeface="+mn-ea"/>
                <a:cs typeface="+mn-cs"/>
              </a:rPr>
              <a:t> et al., 2019).</a:t>
            </a:r>
            <a:r>
              <a:rPr lang="en-US" dirty="0">
                <a:effectLst/>
              </a:rPr>
              <a:t>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B245BE-6B18-C44A-B8D9-FCE99B83ADB5}" type="slidenum">
              <a:rPr lang="en-US" smtClean="0"/>
              <a:t>20</a:t>
            </a:fld>
            <a:endParaRPr lang="en-US"/>
          </a:p>
        </p:txBody>
      </p:sp>
    </p:spTree>
    <p:extLst>
      <p:ext uri="{BB962C8B-B14F-4D97-AF65-F5344CB8AC3E}">
        <p14:creationId xmlns:p14="http://schemas.microsoft.com/office/powerpoint/2010/main" val="318870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00:47-00:56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https://</a:t>
            </a:r>
            <a:r>
              <a:rPr lang="en-US" sz="1200" b="1" kern="1200" dirty="0" err="1">
                <a:solidFill>
                  <a:schemeClr val="tx1"/>
                </a:solidFill>
                <a:effectLst/>
                <a:latin typeface="+mn-lt"/>
                <a:ea typeface="+mn-ea"/>
                <a:cs typeface="+mn-cs"/>
              </a:rPr>
              <a:t>www.youtube.com</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watch?v</a:t>
            </a:r>
            <a:r>
              <a:rPr lang="en-US" sz="1200" b="1" kern="1200" dirty="0">
                <a:solidFill>
                  <a:schemeClr val="tx1"/>
                </a:solidFill>
                <a:effectLst/>
                <a:latin typeface="+mn-lt"/>
                <a:ea typeface="+mn-ea"/>
                <a:cs typeface="+mn-cs"/>
              </a:rPr>
              <a:t>=1qxVfhGHUC0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Let’s what this TN elementary school teacher implement balanced instruction practices. As you watch the video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Libre Baskerville"/>
              </a:rPr>
              <a:t>1. </a:t>
            </a:r>
            <a:r>
              <a:rPr lang="en-US" dirty="0"/>
              <a:t>Note how the teacher uses both active and direct instruction.</a:t>
            </a:r>
            <a:br>
              <a:rPr lang="en-US" dirty="0">
                <a:sym typeface="Libre Baskerville"/>
              </a:rPr>
            </a:br>
            <a:r>
              <a:rPr lang="en-US" dirty="0">
                <a:sym typeface="Libre Baskerville"/>
              </a:rPr>
              <a:t>2. </a:t>
            </a:r>
            <a:r>
              <a:rPr lang="en-US" dirty="0"/>
              <a:t>How can you tell the students are emotionally and cognitively engaged</a:t>
            </a:r>
            <a:br>
              <a:rPr lang="en-US" dirty="0">
                <a:sym typeface="Libre Baskerville"/>
              </a:rPr>
            </a:br>
            <a:r>
              <a:rPr lang="en-US" dirty="0">
                <a:sym typeface="Libre Baskerville"/>
              </a:rPr>
              <a:t>3. </a:t>
            </a:r>
            <a:r>
              <a:rPr lang="en-US" dirty="0"/>
              <a:t>Define what SEL skills teacher promotes in students.</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21</a:t>
            </a:fld>
            <a:endParaRPr lang="en-US"/>
          </a:p>
        </p:txBody>
      </p:sp>
    </p:spTree>
    <p:extLst>
      <p:ext uri="{BB962C8B-B14F-4D97-AF65-F5344CB8AC3E}">
        <p14:creationId xmlns:p14="http://schemas.microsoft.com/office/powerpoint/2010/main" val="4086428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dig into how Harmony can support us with Balanced Instruction</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22</a:t>
            </a:fld>
            <a:endParaRPr lang="en-US"/>
          </a:p>
        </p:txBody>
      </p:sp>
    </p:spTree>
    <p:extLst>
      <p:ext uri="{BB962C8B-B14F-4D97-AF65-F5344CB8AC3E}">
        <p14:creationId xmlns:p14="http://schemas.microsoft.com/office/powerpoint/2010/main" val="399099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00:58-01:02</a:t>
            </a:r>
          </a:p>
          <a:p>
            <a:r>
              <a:rPr lang="en-US" sz="1200" kern="1200" dirty="0">
                <a:solidFill>
                  <a:schemeClr val="tx1"/>
                </a:solidFill>
                <a:effectLst/>
                <a:latin typeface="+mn-lt"/>
                <a:ea typeface="+mn-ea"/>
                <a:cs typeface="+mn-cs"/>
              </a:rPr>
              <a:t>Because social and emotional competencies are integral to the implementation of balanced instruction, educators should ensure that students have multiple and ongoing opportunities to develop and apply these skills in a nurturing, healing, and low-stress environment. For example, students use multiple social and emotional competencies in multidimensional learning experiences, such 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managing themselves during direct instruction;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developing, monitoring, and evaluating their goals during individual and collective 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asking for help when needed across tasks;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relationship skills as they engage in project-based learning—taking the perspective of their peers to successfully complete the project, and making evidence-based decisions to effectively accomplish inquiry-based tasks.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communicating sensibly and sensitively; and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demonstrating empathy in their problem solving and responsible action.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How do you think Harmony supports the SEL skills in students and adults to implement Balanced instruction Practices?  See CASEL skills that are used in harmony on notetaking guide page 2.</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23</a:t>
            </a:fld>
            <a:endParaRPr lang="en-US"/>
          </a:p>
        </p:txBody>
      </p:sp>
    </p:spTree>
    <p:extLst>
      <p:ext uri="{BB962C8B-B14F-4D97-AF65-F5344CB8AC3E}">
        <p14:creationId xmlns:p14="http://schemas.microsoft.com/office/powerpoint/2010/main" val="300959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01:03</a:t>
            </a:r>
          </a:p>
          <a:p>
            <a:pPr marL="0" lvl="0" indent="0" algn="l" rtl="0">
              <a:lnSpc>
                <a:spcPct val="133333"/>
              </a:lnSpc>
              <a:spcBef>
                <a:spcPts val="0"/>
              </a:spcBef>
              <a:spcAft>
                <a:spcPts val="0"/>
              </a:spcAft>
              <a:buSzPts val="1100"/>
              <a:buNone/>
            </a:pPr>
            <a:r>
              <a:rPr lang="en-US" dirty="0">
                <a:solidFill>
                  <a:srgbClr val="6E706B"/>
                </a:solidFill>
              </a:rPr>
              <a:t>The next Harmony unit we want to look at is Empathy and Critical Thinking</a:t>
            </a:r>
          </a:p>
          <a:p>
            <a:pPr marL="0" lvl="0" indent="0" algn="l" rtl="0">
              <a:lnSpc>
                <a:spcPct val="133333"/>
              </a:lnSpc>
              <a:spcBef>
                <a:spcPts val="0"/>
              </a:spcBef>
              <a:spcAft>
                <a:spcPts val="0"/>
              </a:spcAft>
              <a:buSzPts val="1100"/>
              <a:buNone/>
            </a:pPr>
            <a:endParaRPr lang="en-US" dirty="0">
              <a:solidFill>
                <a:srgbClr val="6E706B"/>
              </a:solidFill>
            </a:endParaRPr>
          </a:p>
          <a:p>
            <a:pPr marL="0" lvl="0" indent="0" algn="l" rtl="0">
              <a:lnSpc>
                <a:spcPct val="133333"/>
              </a:lnSpc>
              <a:spcBef>
                <a:spcPts val="0"/>
              </a:spcBef>
              <a:spcAft>
                <a:spcPts val="0"/>
              </a:spcAft>
              <a:buSzPts val="1100"/>
              <a:buNone/>
            </a:pPr>
            <a:r>
              <a:rPr lang="en-US" sz="1200" b="0" i="0" u="none" dirty="0">
                <a:solidFill>
                  <a:srgbClr val="2F8B90"/>
                </a:solidFill>
                <a:latin typeface="Open Sans"/>
                <a:ea typeface="Open Sans"/>
                <a:cs typeface="Open Sans"/>
                <a:sym typeface="Open Sans"/>
              </a:rPr>
              <a:t>Now more than ever, we realize the importance of understanding others, taking their perspectives and showing that we care.</a:t>
            </a:r>
          </a:p>
          <a:p>
            <a:pPr marL="0" lvl="0" indent="0" algn="l" rtl="0">
              <a:lnSpc>
                <a:spcPct val="133333"/>
              </a:lnSpc>
              <a:spcBef>
                <a:spcPts val="0"/>
              </a:spcBef>
              <a:spcAft>
                <a:spcPts val="0"/>
              </a:spcAft>
              <a:buSzPts val="1100"/>
              <a:buNone/>
            </a:pPr>
            <a:endParaRPr lang="en-US" sz="1200" b="0" i="0" u="none" dirty="0">
              <a:solidFill>
                <a:srgbClr val="2F8B90"/>
              </a:solidFill>
              <a:latin typeface="Open Sans"/>
              <a:ea typeface="Open Sans"/>
              <a:cs typeface="Open Sans"/>
              <a:sym typeface="Open Sans"/>
            </a:endParaRPr>
          </a:p>
          <a:p>
            <a:pPr marL="0" lvl="0" indent="0" algn="l" rtl="0">
              <a:lnSpc>
                <a:spcPct val="133333"/>
              </a:lnSpc>
              <a:spcBef>
                <a:spcPts val="1600"/>
              </a:spcBef>
              <a:spcAft>
                <a:spcPts val="0"/>
              </a:spcAft>
              <a:buClr>
                <a:schemeClr val="dk1"/>
              </a:buClr>
              <a:buSzPts val="1100"/>
              <a:buFont typeface="Arial"/>
              <a:buNone/>
            </a:pPr>
            <a:r>
              <a:rPr lang="en-US" sz="1200" b="0" i="0" u="none" dirty="0">
                <a:solidFill>
                  <a:srgbClr val="2F8B90"/>
                </a:solidFill>
                <a:latin typeface="Open Sans"/>
                <a:ea typeface="Open Sans"/>
                <a:cs typeface="Open Sans"/>
                <a:sym typeface="Open Sans"/>
              </a:rPr>
              <a:t>Why is it is necessary?</a:t>
            </a:r>
          </a:p>
          <a:p>
            <a:pPr marL="177800" lvl="0" indent="0" algn="l" rtl="0">
              <a:lnSpc>
                <a:spcPct val="133333"/>
              </a:lnSpc>
              <a:spcBef>
                <a:spcPts val="1600"/>
              </a:spcBef>
              <a:spcAft>
                <a:spcPts val="0"/>
              </a:spcAft>
              <a:buClr>
                <a:schemeClr val="dk1"/>
              </a:buClr>
              <a:buSzPts val="1100"/>
              <a:buFont typeface="Arial"/>
              <a:buNone/>
            </a:pPr>
            <a:r>
              <a:rPr lang="en-US" sz="1200" b="0" i="0" u="none" dirty="0">
                <a:solidFill>
                  <a:srgbClr val="2F8B90"/>
                </a:solidFill>
                <a:latin typeface="Open Sans"/>
                <a:ea typeface="Open Sans"/>
                <a:cs typeface="Open Sans"/>
                <a:sym typeface="Open Sans"/>
              </a:rPr>
              <a:t>Need to deepen relationships</a:t>
            </a:r>
          </a:p>
          <a:p>
            <a:pPr marL="177800" lvl="0" indent="0" algn="l" rtl="0">
              <a:lnSpc>
                <a:spcPct val="133333"/>
              </a:lnSpc>
              <a:spcBef>
                <a:spcPts val="1600"/>
              </a:spcBef>
              <a:spcAft>
                <a:spcPts val="0"/>
              </a:spcAft>
              <a:buClr>
                <a:schemeClr val="dk1"/>
              </a:buClr>
              <a:buSzPts val="1100"/>
              <a:buFont typeface="Arial"/>
              <a:buNone/>
            </a:pPr>
            <a:r>
              <a:rPr lang="en-US" sz="1200" b="0" i="0" u="none" dirty="0">
                <a:solidFill>
                  <a:srgbClr val="2F8B90"/>
                </a:solidFill>
                <a:latin typeface="Open Sans"/>
                <a:ea typeface="Open Sans"/>
                <a:cs typeface="Open Sans"/>
                <a:sym typeface="Open Sans"/>
              </a:rPr>
              <a:t>Show greater understanding and care for others</a:t>
            </a:r>
          </a:p>
          <a:p>
            <a:pPr marL="177800" lvl="0" indent="0" algn="l" rtl="0">
              <a:lnSpc>
                <a:spcPct val="133333"/>
              </a:lnSpc>
              <a:spcBef>
                <a:spcPts val="1600"/>
              </a:spcBef>
              <a:spcAft>
                <a:spcPts val="0"/>
              </a:spcAft>
              <a:buClr>
                <a:schemeClr val="dk1"/>
              </a:buClr>
              <a:buSzPts val="1100"/>
              <a:buFont typeface="Arial"/>
              <a:buNone/>
            </a:pPr>
            <a:r>
              <a:rPr lang="en-US" sz="1200" b="0" i="0" u="none" dirty="0">
                <a:solidFill>
                  <a:srgbClr val="2F8B90"/>
                </a:solidFill>
                <a:latin typeface="Open Sans"/>
                <a:ea typeface="Open Sans"/>
                <a:cs typeface="Open Sans"/>
                <a:sym typeface="Open Sans"/>
              </a:rPr>
              <a:t>Ensure that others feel valued and cared for</a:t>
            </a:r>
          </a:p>
          <a:p>
            <a:pPr marL="177800" lvl="0" indent="0" algn="l" rtl="0">
              <a:lnSpc>
                <a:spcPct val="133333"/>
              </a:lnSpc>
              <a:spcBef>
                <a:spcPts val="1600"/>
              </a:spcBef>
              <a:spcAft>
                <a:spcPts val="0"/>
              </a:spcAft>
              <a:buClr>
                <a:schemeClr val="dk1"/>
              </a:buClr>
              <a:buSzPts val="1100"/>
              <a:buFont typeface="Arial"/>
              <a:buNone/>
            </a:pPr>
            <a:r>
              <a:rPr lang="en-US" sz="1200" b="0" i="0" u="none" dirty="0">
                <a:solidFill>
                  <a:srgbClr val="2F8B90"/>
                </a:solidFill>
                <a:latin typeface="Open Sans"/>
                <a:ea typeface="Open Sans"/>
                <a:cs typeface="Open Sans"/>
                <a:sym typeface="Open Sans"/>
              </a:rPr>
              <a:t>Engage in more positive social interactions</a:t>
            </a:r>
          </a:p>
          <a:p>
            <a:pPr marL="177800" marR="101600" lvl="0" indent="0" algn="l" rtl="0">
              <a:lnSpc>
                <a:spcPct val="133333"/>
              </a:lnSpc>
              <a:spcBef>
                <a:spcPts val="0"/>
              </a:spcBef>
              <a:spcAft>
                <a:spcPts val="0"/>
              </a:spcAft>
              <a:buSzPts val="1100"/>
              <a:buNone/>
            </a:pPr>
            <a:endParaRPr lang="en-US" sz="1200" b="1" dirty="0">
              <a:solidFill>
                <a:srgbClr val="2F8B90"/>
              </a:solidFill>
              <a:latin typeface="Open Sans"/>
              <a:ea typeface="Open Sans"/>
              <a:cs typeface="Open Sans"/>
              <a:sym typeface="Open Sans"/>
            </a:endParaRPr>
          </a:p>
          <a:p>
            <a:pPr marL="0" lvl="0" indent="0" algn="l" rtl="0">
              <a:lnSpc>
                <a:spcPct val="133333"/>
              </a:lnSpc>
              <a:spcBef>
                <a:spcPts val="0"/>
              </a:spcBef>
              <a:spcAft>
                <a:spcPts val="1600"/>
              </a:spcAft>
              <a:buClr>
                <a:schemeClr val="dk1"/>
              </a:buClr>
              <a:buSzPts val="1100"/>
              <a:buFont typeface="Arial"/>
              <a:buNone/>
            </a:pPr>
            <a:r>
              <a:rPr lang="en-US" sz="1200" b="0" i="0" u="none" dirty="0">
                <a:solidFill>
                  <a:srgbClr val="2F8B90"/>
                </a:solidFill>
                <a:latin typeface="Open Sans"/>
                <a:ea typeface="Open Sans"/>
                <a:cs typeface="Open Sans"/>
                <a:sym typeface="Open Sans"/>
              </a:rPr>
              <a:t>As we move into an activity found within the Unit, I would like for you to think about how you promote empathy and critical thinking in your classroom or school? You can share in the chat if you would like.</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24</a:t>
            </a:fld>
            <a:endParaRPr lang="en-US"/>
          </a:p>
        </p:txBody>
      </p:sp>
    </p:spTree>
    <p:extLst>
      <p:ext uri="{BB962C8B-B14F-4D97-AF65-F5344CB8AC3E}">
        <p14:creationId xmlns:p14="http://schemas.microsoft.com/office/powerpoint/2010/main" val="2742716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01:03– 01:10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WISES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game –Walking in Someone Else’s Shoes- is used in Unit 2 to promote empathy particularly for those who may be similar to or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Students role and dice and chose one of three cards based on their role.</a:t>
            </a:r>
            <a:endParaRPr lang="en-US" sz="1200" b="1" kern="1200" dirty="0">
              <a:solidFill>
                <a:schemeClr val="tx1"/>
              </a:solidFill>
              <a:effectLst/>
              <a:latin typeface="+mn-lt"/>
              <a:ea typeface="+mn-ea"/>
              <a:cs typeface="+mn-cs"/>
            </a:endParaRPr>
          </a:p>
          <a:p>
            <a:endParaRPr lang="en-US" dirty="0"/>
          </a:p>
          <a:p>
            <a:pPr fontAlgn="base"/>
            <a:r>
              <a:rPr lang="en-US" sz="1200" b="1" i="0" u="none" strike="noStrike" kern="1200" dirty="0">
                <a:solidFill>
                  <a:schemeClr val="tx1"/>
                </a:solidFill>
                <a:effectLst/>
                <a:latin typeface="+mn-lt"/>
                <a:ea typeface="+mn-ea"/>
                <a:cs typeface="+mn-cs"/>
              </a:rPr>
              <a:t>ACT IT OUT</a:t>
            </a:r>
            <a:r>
              <a:rPr lang="en-US" sz="1200" b="0" i="0" u="none" strike="noStrike" kern="1200" dirty="0">
                <a:solidFill>
                  <a:schemeClr val="tx1"/>
                </a:solidFill>
                <a:effectLst/>
                <a:latin typeface="+mn-lt"/>
                <a:ea typeface="+mn-ea"/>
                <a:cs typeface="+mn-cs"/>
              </a:rPr>
              <a:t> cards describe a feeling for you to act out. Kids don’t say the feeling out loud but classmates guess. </a:t>
            </a:r>
          </a:p>
          <a:p>
            <a:pPr fontAlgn="base"/>
            <a:r>
              <a:rPr lang="en-US" sz="1200" b="1" i="0" u="none" strike="noStrike" kern="1200" dirty="0">
                <a:solidFill>
                  <a:schemeClr val="tx1"/>
                </a:solidFill>
                <a:effectLst/>
                <a:latin typeface="+mn-lt"/>
                <a:ea typeface="+mn-ea"/>
                <a:cs typeface="+mn-cs"/>
              </a:rPr>
              <a:t>DO YOU GET ME</a:t>
            </a:r>
            <a:r>
              <a:rPr lang="en-US" sz="1200" b="0" i="0" u="none" strike="noStrike" kern="1200" dirty="0">
                <a:solidFill>
                  <a:schemeClr val="tx1"/>
                </a:solidFill>
                <a:effectLst/>
                <a:latin typeface="+mn-lt"/>
                <a:ea typeface="+mn-ea"/>
                <a:cs typeface="+mn-cs"/>
              </a:rPr>
              <a:t> cards describe a situation and three options. Students read the card out loud and write response down. Classmates guess what you would have done. </a:t>
            </a:r>
          </a:p>
          <a:p>
            <a:pPr fontAlgn="base"/>
            <a:r>
              <a:rPr lang="en-US" sz="1200" b="1" i="0" u="none" strike="noStrike" kern="1200" dirty="0">
                <a:solidFill>
                  <a:schemeClr val="tx1"/>
                </a:solidFill>
                <a:effectLst/>
                <a:latin typeface="+mn-lt"/>
                <a:ea typeface="+mn-ea"/>
                <a:cs typeface="+mn-cs"/>
              </a:rPr>
              <a:t>BE COOL</a:t>
            </a:r>
            <a:r>
              <a:rPr lang="en-US" sz="1200" b="0" i="0" u="none" strike="noStrike" kern="1200" dirty="0">
                <a:solidFill>
                  <a:schemeClr val="tx1"/>
                </a:solidFill>
                <a:effectLst/>
                <a:latin typeface="+mn-lt"/>
                <a:ea typeface="+mn-ea"/>
                <a:cs typeface="+mn-cs"/>
              </a:rPr>
              <a:t> cards describe a situation. Each person, including you, writes down a word to describe how they would respond. They share answers with one another. If someone’s answer is the same as yours, keep the card; if not, place the card at the bottom of the deck.</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How do you think this game promotes academic learning or how can you use this in the academic learning space?</a:t>
            </a:r>
          </a:p>
          <a:p>
            <a:endParaRPr lang="en-US" dirty="0"/>
          </a:p>
          <a:p>
            <a:endParaRPr lang="en-US" dirty="0"/>
          </a:p>
          <a:p>
            <a:r>
              <a:rPr lang="en-US" b="1" dirty="0"/>
              <a:t>OPTIONAL ACTIVITY: </a:t>
            </a:r>
            <a:r>
              <a:rPr lang="en-US" dirty="0"/>
              <a:t>Go into breakout rooms and have one person select an emotion card. When they select an emotion card, they have to either act it out or explain a situation that may cause this emotion. The other participants in the room, have to guess what emotion the clue giver is feeling. The trick is that just like the game Taboo, you can’t say the emotion!</a:t>
            </a:r>
          </a:p>
          <a:p>
            <a:endParaRPr lang="en-US" dirty="0"/>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25</a:t>
            </a:fld>
            <a:endParaRPr lang="en-US"/>
          </a:p>
        </p:txBody>
      </p:sp>
    </p:spTree>
    <p:extLst>
      <p:ext uri="{BB962C8B-B14F-4D97-AF65-F5344CB8AC3E}">
        <p14:creationId xmlns:p14="http://schemas.microsoft.com/office/powerpoint/2010/main" val="438888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01:11 - 01:15</a:t>
            </a:r>
          </a:p>
          <a:p>
            <a:endParaRPr lang="en-US" dirty="0"/>
          </a:p>
          <a:p>
            <a:r>
              <a:rPr lang="en-US" dirty="0"/>
              <a:t>Let’s review a couple of Warm and Support lessons that demonstrate the link between SEL and content skills. Take a minute and review the description. </a:t>
            </a:r>
          </a:p>
          <a:p>
            <a:endParaRPr lang="en-US" dirty="0"/>
          </a:p>
          <a:p>
            <a:r>
              <a:rPr lang="en-US" b="1" dirty="0"/>
              <a:t>Poll</a:t>
            </a:r>
            <a:r>
              <a:rPr lang="en-US" dirty="0"/>
              <a:t>: We will do a quick poll to determine which taxonomy you think it is. There is no real right answer [do poll]. </a:t>
            </a:r>
          </a:p>
          <a:p>
            <a:endParaRPr lang="en-US" dirty="0"/>
          </a:p>
          <a:p>
            <a:r>
              <a:rPr lang="en-US" b="1" dirty="0"/>
              <a:t>Answer</a:t>
            </a:r>
            <a:r>
              <a:rPr lang="en-US" dirty="0"/>
              <a:t>: Taxonomy</a:t>
            </a:r>
            <a:r>
              <a:rPr lang="en-US" sz="1200" i="1" kern="1200" dirty="0">
                <a:solidFill>
                  <a:schemeClr val="tx1"/>
                </a:solidFill>
                <a:effectLst/>
                <a:latin typeface="+mn-lt"/>
                <a:ea typeface="+mn-ea"/>
                <a:cs typeface="+mn-cs"/>
              </a:rPr>
              <a:t>: Ways of Being</a:t>
            </a:r>
            <a:r>
              <a:rPr lang="en-US" dirty="0">
                <a:effectLst/>
              </a:rPr>
              <a:t> </a:t>
            </a:r>
          </a:p>
          <a:p>
            <a:endParaRPr lang="en-US" dirty="0">
              <a:effectLst/>
            </a:endParaRPr>
          </a:p>
          <a:p>
            <a:r>
              <a:rPr lang="en-US" b="1" dirty="0"/>
              <a:t>Ask: </a:t>
            </a:r>
            <a:r>
              <a:rPr lang="en-US" b="0" dirty="0"/>
              <a:t> Why did you provide your response?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Look at notetaking page 5 to go over the think aloud.</a:t>
            </a:r>
          </a:p>
          <a:p>
            <a:endParaRPr lang="en-US" b="0" dirty="0"/>
          </a:p>
          <a:p>
            <a:r>
              <a:rPr lang="en-US" b="1" dirty="0"/>
              <a:t>Say: </a:t>
            </a:r>
            <a:r>
              <a:rPr lang="en-US" dirty="0">
                <a:effectLst/>
              </a:rPr>
              <a:t>Remember, our goal is to think about intentionality. So when we were creating this lesson, we first wanted to start with the SEL skill, anticipate and evaluate consequences from actions. From there, we thought about what subject really supports this? Recognizing that this is very common in science we decided to choose the science skill about testing a combination of materials, as they are really similar. From there, we realized we could pretty much do any type of hypothesis testing lesson, but the core piece of modification would be helping students transfer the skill from science to other domains, so we needed to add thee part about when they make predictions in their life, and then a reflection on that skill to extend at the end.  You may have chosen another taxonomy and that is okay, but our intention here was to really think about the transfer of skills across domains.</a:t>
            </a:r>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26</a:t>
            </a:fld>
            <a:endParaRPr lang="en-US"/>
          </a:p>
        </p:txBody>
      </p:sp>
    </p:spTree>
    <p:extLst>
      <p:ext uri="{BB962C8B-B14F-4D97-AF65-F5344CB8AC3E}">
        <p14:creationId xmlns:p14="http://schemas.microsoft.com/office/powerpoint/2010/main" val="786950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01:16– 01:18</a:t>
            </a:r>
          </a:p>
          <a:p>
            <a:r>
              <a:rPr lang="en-US" sz="1200" b="0" kern="1200" dirty="0">
                <a:solidFill>
                  <a:schemeClr val="tx1"/>
                </a:solidFill>
                <a:effectLst/>
                <a:latin typeface="+mn-lt"/>
                <a:ea typeface="+mn-ea"/>
                <a:cs typeface="+mn-cs"/>
              </a:rPr>
              <a:t>Take a minute and do an internal reflection on note taking guide page 3</a:t>
            </a:r>
          </a:p>
          <a:p>
            <a:r>
              <a:rPr lang="en-US" sz="1200" b="0" kern="1200" dirty="0">
                <a:solidFill>
                  <a:schemeClr val="tx1"/>
                </a:solidFill>
                <a:effectLst/>
                <a:latin typeface="+mn-lt"/>
                <a:ea typeface="+mn-ea"/>
                <a:cs typeface="+mn-cs"/>
              </a:rPr>
              <a:t>You can also unmute yourselves and share or type in the chat.</a:t>
            </a:r>
            <a:endParaRPr lang="en-US" b="0" dirty="0"/>
          </a:p>
          <a:p>
            <a:endParaRPr lang="en-US" b="1" dirty="0"/>
          </a:p>
        </p:txBody>
      </p:sp>
      <p:sp>
        <p:nvSpPr>
          <p:cNvPr id="4" name="Slide Number Placeholder 3"/>
          <p:cNvSpPr>
            <a:spLocks noGrp="1"/>
          </p:cNvSpPr>
          <p:nvPr>
            <p:ph type="sldNum" sz="quarter" idx="5"/>
          </p:nvPr>
        </p:nvSpPr>
        <p:spPr/>
        <p:txBody>
          <a:bodyPr/>
          <a:lstStyle/>
          <a:p>
            <a:fld id="{2DB245BE-6B18-C44A-B8D9-FCE99B83ADB5}" type="slidenum">
              <a:rPr lang="en-US" smtClean="0"/>
              <a:t>27</a:t>
            </a:fld>
            <a:endParaRPr lang="en-US"/>
          </a:p>
        </p:txBody>
      </p:sp>
    </p:spTree>
    <p:extLst>
      <p:ext uri="{BB962C8B-B14F-4D97-AF65-F5344CB8AC3E}">
        <p14:creationId xmlns:p14="http://schemas.microsoft.com/office/powerpoint/2010/main" val="70696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1:19-1:25</a:t>
            </a:r>
          </a:p>
          <a:p>
            <a:r>
              <a:rPr lang="en-US" b="0" dirty="0"/>
              <a:t>Finally, we are going to give you some time to begin action planning with your peers. We are going to put you into small groups and you can use the Formative lesson planning tool to guide your work; and reflect on the two practices. As you work, think about Harmony integrates within this academic instruction. </a:t>
            </a:r>
          </a:p>
        </p:txBody>
      </p:sp>
      <p:sp>
        <p:nvSpPr>
          <p:cNvPr id="4" name="Slide Number Placeholder 3"/>
          <p:cNvSpPr>
            <a:spLocks noGrp="1"/>
          </p:cNvSpPr>
          <p:nvPr>
            <p:ph type="sldNum" sz="quarter" idx="5"/>
          </p:nvPr>
        </p:nvSpPr>
        <p:spPr/>
        <p:txBody>
          <a:bodyPr/>
          <a:lstStyle/>
          <a:p>
            <a:fld id="{2DB245BE-6B18-C44A-B8D9-FCE99B83ADB5}" type="slidenum">
              <a:rPr lang="en-US" smtClean="0"/>
              <a:t>28</a:t>
            </a:fld>
            <a:endParaRPr lang="en-US"/>
          </a:p>
        </p:txBody>
      </p:sp>
    </p:spTree>
    <p:extLst>
      <p:ext uri="{BB962C8B-B14F-4D97-AF65-F5344CB8AC3E}">
        <p14:creationId xmlns:p14="http://schemas.microsoft.com/office/powerpoint/2010/main" val="2032780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1:25</a:t>
            </a:r>
          </a:p>
        </p:txBody>
      </p:sp>
      <p:sp>
        <p:nvSpPr>
          <p:cNvPr id="4" name="Slide Number Placeholder 3"/>
          <p:cNvSpPr>
            <a:spLocks noGrp="1"/>
          </p:cNvSpPr>
          <p:nvPr>
            <p:ph type="sldNum" sz="quarter" idx="5"/>
          </p:nvPr>
        </p:nvSpPr>
        <p:spPr/>
        <p:txBody>
          <a:bodyPr/>
          <a:lstStyle/>
          <a:p>
            <a:fld id="{2DB245BE-6B18-C44A-B8D9-FCE99B83ADB5}" type="slidenum">
              <a:rPr lang="en-US" smtClean="0"/>
              <a:t>29</a:t>
            </a:fld>
            <a:endParaRPr lang="en-US"/>
          </a:p>
        </p:txBody>
      </p:sp>
    </p:spTree>
    <p:extLst>
      <p:ext uri="{BB962C8B-B14F-4D97-AF65-F5344CB8AC3E}">
        <p14:creationId xmlns:p14="http://schemas.microsoft.com/office/powerpoint/2010/main" val="736366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00:05 - 00:07</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Thank you for continuing your journey as Harmony SEL leaders. We know that your job is demanding and requiring you to use new skills and strategies, and activate the necessity of self-care as you navigate the stressors of your job. We are hoping that this is a space to help navigate problems of practice, specifically thinking of how to both accelerate student learning, attend to student emotional and social well-being, and build relationships.</a:t>
            </a:r>
          </a:p>
          <a:p>
            <a:endParaRPr lang="en-US" dirty="0"/>
          </a:p>
          <a:p>
            <a:r>
              <a:rPr lang="en-US" dirty="0"/>
              <a:t>Here is a look at our agenda today to help continue on this journey. We will first recap last session. We will then focus on one educator practices, Balanced Instruction. For the practice, we will:</a:t>
            </a:r>
          </a:p>
          <a:p>
            <a:pPr marL="171450" indent="-171450">
              <a:buFontTx/>
              <a:buChar char="-"/>
            </a:pPr>
            <a:r>
              <a:rPr lang="en-US" dirty="0"/>
              <a:t>Describe what it 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Define specific strategies to implement the practices</a:t>
            </a:r>
          </a:p>
          <a:p>
            <a:pPr marL="171450" indent="-171450">
              <a:buFontTx/>
              <a:buChar char="-"/>
            </a:pPr>
            <a:r>
              <a:rPr lang="en-US" dirty="0"/>
              <a:t>Watch an educator implement the practice</a:t>
            </a:r>
          </a:p>
          <a:p>
            <a:pPr marL="171450" indent="-171450">
              <a:buFontTx/>
              <a:buChar char="-"/>
            </a:pPr>
            <a:r>
              <a:rPr lang="en-US" dirty="0"/>
              <a:t>Review a Harmony activity that facilitates student engagement</a:t>
            </a:r>
          </a:p>
          <a:p>
            <a:pPr marL="171450" indent="-171450">
              <a:buFontTx/>
              <a:buChar char="-"/>
            </a:pPr>
            <a:r>
              <a:rPr lang="en-US" dirty="0"/>
              <a:t>Identify an example taxonomy and</a:t>
            </a:r>
          </a:p>
          <a:p>
            <a:pPr marL="171450" indent="-171450">
              <a:buFontTx/>
              <a:buChar char="-"/>
            </a:pPr>
            <a:endParaRPr lang="en-US" dirty="0"/>
          </a:p>
          <a:p>
            <a:pPr marL="171450" indent="-171450">
              <a:buFontTx/>
              <a:buChar char="-"/>
            </a:pPr>
            <a:r>
              <a:rPr lang="en-US" dirty="0"/>
              <a:t>We will wrap up with action plan using formative lesson plan template.</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3</a:t>
            </a:fld>
            <a:endParaRPr lang="en-US"/>
          </a:p>
        </p:txBody>
      </p:sp>
    </p:spTree>
    <p:extLst>
      <p:ext uri="{BB962C8B-B14F-4D97-AF65-F5344CB8AC3E}">
        <p14:creationId xmlns:p14="http://schemas.microsoft.com/office/powerpoint/2010/main" val="711351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1:27</a:t>
            </a:r>
          </a:p>
          <a:p>
            <a:r>
              <a:rPr lang="en-US" dirty="0"/>
              <a:t>Remember through this session you…</a:t>
            </a:r>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30</a:t>
            </a:fld>
            <a:endParaRPr lang="en-US"/>
          </a:p>
        </p:txBody>
      </p:sp>
    </p:spTree>
    <p:extLst>
      <p:ext uri="{BB962C8B-B14F-4D97-AF65-F5344CB8AC3E}">
        <p14:creationId xmlns:p14="http://schemas.microsoft.com/office/powerpoint/2010/main" val="4276188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4:notes"/>
          <p:cNvSpPr>
            <a:spLocks noGrp="1" noRot="1" noChangeAspect="1"/>
          </p:cNvSpPr>
          <p:nvPr>
            <p:ph type="sldImg" idx="2"/>
          </p:nvPr>
        </p:nvSpPr>
        <p:spPr>
          <a:xfrm>
            <a:off x="-657225" y="127000"/>
            <a:ext cx="3413125" cy="1920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4:notes"/>
          <p:cNvSpPr txBox="1">
            <a:spLocks noGrp="1"/>
          </p:cNvSpPr>
          <p:nvPr>
            <p:ph type="body" idx="1"/>
          </p:nvPr>
        </p:nvSpPr>
        <p:spPr>
          <a:xfrm>
            <a:off x="1" y="3833495"/>
            <a:ext cx="7313507" cy="5015083"/>
          </a:xfrm>
          <a:prstGeom prst="rect">
            <a:avLst/>
          </a:prstGeom>
          <a:noFill/>
          <a:ln>
            <a:noFill/>
          </a:ln>
        </p:spPr>
        <p:txBody>
          <a:bodyPr spcFirstLastPara="1" wrap="square" lIns="96650" tIns="48325" rIns="96650" bIns="48325" anchor="t" anchorCtr="0">
            <a:noAutofit/>
          </a:bodyPr>
          <a:lstStyle/>
          <a:p>
            <a:pPr fontAlgn="base"/>
            <a:r>
              <a:rPr lang="en-US" sz="1200" b="1" i="0" u="none" strike="noStrike" kern="1200" dirty="0">
                <a:solidFill>
                  <a:schemeClr val="tx1"/>
                </a:solidFill>
                <a:effectLst/>
                <a:latin typeface="+mn-lt"/>
                <a:ea typeface="+mn-ea"/>
                <a:cs typeface="+mn-cs"/>
              </a:rPr>
              <a:t>00:23</a:t>
            </a:r>
          </a:p>
          <a:p>
            <a:pPr fontAlgn="base"/>
            <a:endParaRPr lang="en-US" dirty="0">
              <a:solidFill>
                <a:schemeClr val="dk1"/>
              </a:solidFill>
              <a:latin typeface="Calibri"/>
              <a:ea typeface="Calibri"/>
              <a:cs typeface="Calibri"/>
            </a:endParaRPr>
          </a:p>
          <a:p>
            <a:r>
              <a:rPr lang="en-US" dirty="0">
                <a:solidFill>
                  <a:schemeClr val="dk1"/>
                </a:solidFill>
                <a:latin typeface="Calibri"/>
                <a:ea typeface="Calibri"/>
                <a:cs typeface="Calibri"/>
                <a:sym typeface="Calibri"/>
              </a:rPr>
              <a:t>In</a:t>
            </a:r>
            <a:r>
              <a:rPr lang="en-US" sz="1200" b="0" i="0" u="none" strike="noStrike" cap="none" dirty="0">
                <a:solidFill>
                  <a:schemeClr val="dk1"/>
                </a:solidFill>
                <a:effectLst/>
                <a:latin typeface="Calibri"/>
                <a:ea typeface="Calibri"/>
                <a:cs typeface="Calibri"/>
                <a:sym typeface="Calibri"/>
              </a:rPr>
              <a:t> other words, all SEL efforts should be:</a:t>
            </a:r>
            <a:endParaRPr lang="en-US" dirty="0">
              <a:cs typeface="Calibri"/>
            </a:endParaRPr>
          </a:p>
          <a:p>
            <a:pPr lvl="1"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Sequenced, that is, following  a specific scope and sequence of when social and emotional competencies will be taught and reinforced, similar to academic content standards;</a:t>
            </a:r>
            <a:endParaRPr lang="en-US" sz="1200" b="0" i="0" u="none" strike="noStrike" cap="none" dirty="0">
              <a:solidFill>
                <a:schemeClr val="dk1"/>
              </a:solidFill>
              <a:effectLst/>
              <a:latin typeface="Calibri"/>
              <a:ea typeface="Calibri"/>
              <a:cs typeface="Calibri"/>
            </a:endParaRPr>
          </a:p>
          <a:p>
            <a:pPr lvl="1"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Active, with students engaging in activities that allow them to practice and apply the targeted social and emotional competencies;</a:t>
            </a:r>
          </a:p>
          <a:p>
            <a:pPr lvl="1"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Focused, with instruction concentrating on only one or two social and emotional competencies, sub-competencies, or skills, at a time versus trying to teach or reinforce all social and emotional competencies at once; and</a:t>
            </a:r>
          </a:p>
          <a:p>
            <a:pPr lvl="1">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Explicit, with students made aware of, and able to identify, the specific social and emotional competencies, sub-competencies, or skills they are learning and using. </a:t>
            </a:r>
          </a:p>
          <a:p>
            <a:pPr marL="0" lvl="0" indent="0" algn="l" rtl="0">
              <a:spcBef>
                <a:spcPts val="0"/>
              </a:spcBef>
              <a:spcAft>
                <a:spcPts val="0"/>
              </a:spcAft>
              <a:buNone/>
            </a:pPr>
            <a:endParaRPr dirty="0"/>
          </a:p>
        </p:txBody>
      </p:sp>
      <p:sp>
        <p:nvSpPr>
          <p:cNvPr id="663" name="Google Shape;663;p24:notes"/>
          <p:cNvSpPr txBox="1">
            <a:spLocks noGrp="1"/>
          </p:cNvSpPr>
          <p:nvPr>
            <p:ph type="sldNum" idx="12"/>
          </p:nvPr>
        </p:nvSpPr>
        <p:spPr>
          <a:xfrm>
            <a:off x="3579054" y="9322883"/>
            <a:ext cx="157094" cy="233466"/>
          </a:xfrm>
          <a:prstGeom prst="rect">
            <a:avLst/>
          </a:prstGeom>
          <a:noFill/>
          <a:ln>
            <a:noFill/>
          </a:ln>
        </p:spPr>
        <p:txBody>
          <a:bodyPr spcFirstLastPara="1" wrap="square" lIns="0" tIns="0" rIns="0" bIns="48325" anchor="ctr" anchorCtr="1">
            <a:spAutoFit/>
          </a:bodyPr>
          <a:lstStyle/>
          <a:p>
            <a:pPr marL="0" lvl="0" indent="0" algn="ctr" rtl="0">
              <a:spcBef>
                <a:spcPts val="0"/>
              </a:spcBef>
              <a:spcAft>
                <a:spcPts val="0"/>
              </a:spcAft>
              <a:buNone/>
            </a:pPr>
            <a:fld id="{00000000-1234-1234-1234-123412341234}" type="slidenum">
              <a:rPr lang="en-US"/>
              <a:t>33</a:t>
            </a:fld>
            <a:endParaRPr/>
          </a:p>
        </p:txBody>
      </p:sp>
      <p:sp>
        <p:nvSpPr>
          <p:cNvPr id="664" name="Google Shape;664;p24:notes"/>
          <p:cNvSpPr txBox="1">
            <a:spLocks noGrp="1"/>
          </p:cNvSpPr>
          <p:nvPr>
            <p:ph type="ftr" idx="11"/>
          </p:nvPr>
        </p:nvSpPr>
        <p:spPr>
          <a:xfrm>
            <a:off x="0" y="8961123"/>
            <a:ext cx="3169920" cy="640080"/>
          </a:xfrm>
          <a:prstGeom prst="rect">
            <a:avLst/>
          </a:prstGeom>
          <a:noFill/>
          <a:ln>
            <a:noFill/>
          </a:ln>
        </p:spPr>
        <p:txBody>
          <a:bodyPr spcFirstLastPara="1" wrap="square" lIns="96650" tIns="48325" rIns="96650" bIns="48325" anchor="b" anchorCtr="0">
            <a:noAutofit/>
          </a:bodyPr>
          <a:lstStyle/>
          <a:p>
            <a:pPr marL="0" lvl="0" indent="0" algn="l" rtl="0">
              <a:spcBef>
                <a:spcPts val="0"/>
              </a:spcBef>
              <a:spcAft>
                <a:spcPts val="0"/>
              </a:spcAft>
              <a:buNone/>
            </a:pPr>
            <a:endParaRPr/>
          </a:p>
        </p:txBody>
      </p:sp>
      <p:sp>
        <p:nvSpPr>
          <p:cNvPr id="665" name="Google Shape;665;p24:notes"/>
          <p:cNvSpPr txBox="1">
            <a:spLocks noGrp="1"/>
          </p:cNvSpPr>
          <p:nvPr>
            <p:ph type="dt" idx="10"/>
          </p:nvPr>
        </p:nvSpPr>
        <p:spPr>
          <a:xfrm>
            <a:off x="4143588" y="8961121"/>
            <a:ext cx="3169920" cy="64008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endParaRPr/>
          </a:p>
        </p:txBody>
      </p:sp>
    </p:spTree>
    <p:extLst>
      <p:ext uri="{BB962C8B-B14F-4D97-AF65-F5344CB8AC3E}">
        <p14:creationId xmlns:p14="http://schemas.microsoft.com/office/powerpoint/2010/main" val="360714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00:07</a:t>
            </a:r>
            <a:r>
              <a:rPr lang="en-US" sz="1200" b="0" i="0" u="none" strike="noStrike" kern="1200" dirty="0">
                <a:solidFill>
                  <a:schemeClr val="tx1"/>
                </a:solidFill>
                <a:effectLst/>
                <a:latin typeface="+mn-lt"/>
                <a:ea typeface="+mn-ea"/>
                <a:cs typeface="+mn-cs"/>
              </a:rPr>
              <a:t> - </a:t>
            </a:r>
            <a:r>
              <a:rPr lang="en-US" b="1" dirty="0"/>
              <a:t>00:09</a:t>
            </a:r>
            <a:endParaRPr lang="en-US" sz="1200" b="0" i="0" u="none" strike="noStrike" kern="1200" dirty="0">
              <a:solidFill>
                <a:schemeClr val="tx1"/>
              </a:solidFill>
              <a:effectLst/>
              <a:latin typeface="+mn-lt"/>
              <a:ea typeface="+mn-ea"/>
              <a:cs typeface="+mn-cs"/>
            </a:endParaRPr>
          </a:p>
          <a:p>
            <a:pPr fontAlgn="base"/>
            <a:endParaRPr lang="en-US" dirty="0"/>
          </a:p>
          <a:p>
            <a:pPr fontAlgn="base"/>
            <a:r>
              <a:rPr lang="en-US" dirty="0"/>
              <a:t>Recognizing the incredible strain, stress, and lift that has been placed on educators and their students, we hope this learning experience provides you an opportunity to create space for yourself to learn, build your capacity to support your students, and be more intentional and focused with how you support student SEL.</a:t>
            </a:r>
          </a:p>
          <a:p>
            <a:pPr fontAlgn="base"/>
            <a:endParaRPr lang="en-US" dirty="0"/>
          </a:p>
          <a:p>
            <a:pPr fontAlgn="base"/>
            <a:r>
              <a:rPr lang="en-US" dirty="0"/>
              <a:t>Here are our objectives we will reach today and the ultimate outcomes we hope to see for our students and learning environment.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rEavesXLModOT"/>
              </a:rPr>
              <a:t>Identify how the teaching practice –Balanced Instruction –</a:t>
            </a:r>
            <a:r>
              <a:rPr lang="en-US" sz="1200" dirty="0">
                <a:latin typeface="Libre Baskerville"/>
                <a:ea typeface="Libre Baskerville"/>
                <a:cs typeface="Libre Baskerville"/>
                <a:sym typeface="Libre Baskerville"/>
              </a:rPr>
              <a:t>that will inspire students to engage in individual and collaborative  instruction, using Harmony SEL skills with peers and adults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Libre Baskerville"/>
                <a:sym typeface="Libre Baskerville"/>
              </a:rPr>
              <a:t>Explore and define the SEL-academic integration taxonomy examples, using Harmony SEL skills. </a:t>
            </a:r>
            <a:r>
              <a:rPr lang="en-US" dirty="0">
                <a:latin typeface="MrEavesXLModOT"/>
              </a:rPr>
              <a:t>When you implement an integrative approach you elevate student assets within classrooms, where students can better access the curriculum.</a:t>
            </a:r>
          </a:p>
          <a:p>
            <a:pPr marL="171450" indent="-171450" fontAlgn="base">
              <a:buFont typeface="Arial" panose="020B0604020202020204" pitchFamily="34" charset="0"/>
              <a:buChar char="•"/>
            </a:pPr>
            <a:r>
              <a:rPr lang="en-US" dirty="0">
                <a:latin typeface="MrEavesXLModOT"/>
              </a:rPr>
              <a:t>Determine the ways in which Harmony SEL promote skills needed in integrative practices, amplifying the skills students learn in Harmony throughout the curriculum. </a:t>
            </a:r>
          </a:p>
          <a:p>
            <a:pPr marL="171450" indent="-171450" fontAlgn="base">
              <a:buFont typeface="Arial" panose="020B0604020202020204" pitchFamily="34" charset="0"/>
              <a:buChar char="•"/>
            </a:pPr>
            <a:r>
              <a:rPr lang="en-US" dirty="0">
                <a:latin typeface="MrEavesXLModOT"/>
              </a:rPr>
              <a:t>Begin to plan on how you will be more intentional in your SEL support, amplifying student learning and recognizing that whole child development requires educators to attune to the link between student social, emotional and academic development.</a:t>
            </a:r>
          </a:p>
          <a:p>
            <a:pPr fontAlgn="base"/>
            <a:endParaRPr lang="en-US" dirty="0">
              <a:latin typeface="MrEavesXLModOT"/>
            </a:endParaRPr>
          </a:p>
          <a:p>
            <a:r>
              <a:rPr lang="en-US" dirty="0"/>
              <a:t>As you reflect on these objectives, take 20 seconds and set your intention for the session. What are you hoping to really gain from this sessions? Jot it down in the notetaking guide.</a:t>
            </a:r>
          </a:p>
        </p:txBody>
      </p:sp>
      <p:sp>
        <p:nvSpPr>
          <p:cNvPr id="4" name="Slide Number Placeholder 3"/>
          <p:cNvSpPr>
            <a:spLocks noGrp="1"/>
          </p:cNvSpPr>
          <p:nvPr>
            <p:ph type="sldNum" sz="quarter" idx="5"/>
          </p:nvPr>
        </p:nvSpPr>
        <p:spPr/>
        <p:txBody>
          <a:bodyPr/>
          <a:lstStyle/>
          <a:p>
            <a:fld id="{2DB245BE-6B18-C44A-B8D9-FCE99B83ADB5}" type="slidenum">
              <a:rPr lang="en-US" smtClean="0"/>
              <a:t>4</a:t>
            </a:fld>
            <a:endParaRPr lang="en-US"/>
          </a:p>
        </p:txBody>
      </p:sp>
    </p:spTree>
    <p:extLst>
      <p:ext uri="{BB962C8B-B14F-4D97-AF65-F5344CB8AC3E}">
        <p14:creationId xmlns:p14="http://schemas.microsoft.com/office/powerpoint/2010/main" val="1281303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00:09 - 00:11</a:t>
            </a:r>
            <a:endParaRPr lang="en-US" sz="1200" b="0" i="0" u="none" strike="noStrike" kern="1200" dirty="0">
              <a:solidFill>
                <a:schemeClr val="tx1"/>
              </a:solidFill>
              <a:effectLst/>
              <a:latin typeface="+mn-lt"/>
              <a:ea typeface="+mn-ea"/>
              <a:cs typeface="+mn-cs"/>
            </a:endParaRPr>
          </a:p>
          <a:p>
            <a:endParaRPr lang="en-US" dirty="0"/>
          </a:p>
          <a:p>
            <a:r>
              <a:rPr lang="en-US" dirty="0"/>
              <a:t>Say: Please review the current community agreements, they are the same as last week [or have someone else read] (pause for 30 seconds)</a:t>
            </a:r>
          </a:p>
          <a:p>
            <a:endParaRPr lang="en-US" dirty="0"/>
          </a:p>
          <a:p>
            <a:r>
              <a:rPr lang="en-US" dirty="0"/>
              <a:t>Say: Would anyone like to update the community agreements (Pause 15 seconds)</a:t>
            </a:r>
          </a:p>
          <a:p>
            <a:endParaRPr lang="en-US" dirty="0"/>
          </a:p>
          <a:p>
            <a:r>
              <a:rPr lang="en-US" dirty="0"/>
              <a:t>Say: Now identify one community agreement you really want to focus on today. Jot it down in the notetaking guide.</a:t>
            </a:r>
          </a:p>
        </p:txBody>
      </p:sp>
      <p:sp>
        <p:nvSpPr>
          <p:cNvPr id="4" name="Slide Number Placeholder 3"/>
          <p:cNvSpPr>
            <a:spLocks noGrp="1"/>
          </p:cNvSpPr>
          <p:nvPr>
            <p:ph type="sldNum" sz="quarter" idx="5"/>
          </p:nvPr>
        </p:nvSpPr>
        <p:spPr/>
        <p:txBody>
          <a:bodyPr/>
          <a:lstStyle/>
          <a:p>
            <a:fld id="{2DB245BE-6B18-C44A-B8D9-FCE99B83ADB5}" type="slidenum">
              <a:rPr lang="en-US" smtClean="0"/>
              <a:t>5</a:t>
            </a:fld>
            <a:endParaRPr lang="en-US"/>
          </a:p>
        </p:txBody>
      </p:sp>
    </p:spTree>
    <p:extLst>
      <p:ext uri="{BB962C8B-B14F-4D97-AF65-F5344CB8AC3E}">
        <p14:creationId xmlns:p14="http://schemas.microsoft.com/office/powerpoint/2010/main" val="3258180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recap what we learned last time on SEL-academic integration</a:t>
            </a:r>
          </a:p>
        </p:txBody>
      </p:sp>
      <p:sp>
        <p:nvSpPr>
          <p:cNvPr id="4" name="Slide Number Placeholder 3"/>
          <p:cNvSpPr>
            <a:spLocks noGrp="1"/>
          </p:cNvSpPr>
          <p:nvPr>
            <p:ph type="sldNum" sz="quarter" idx="5"/>
          </p:nvPr>
        </p:nvSpPr>
        <p:spPr/>
        <p:txBody>
          <a:bodyPr/>
          <a:lstStyle/>
          <a:p>
            <a:fld id="{2DB245BE-6B18-C44A-B8D9-FCE99B83ADB5}" type="slidenum">
              <a:rPr lang="en-US" smtClean="0"/>
              <a:t>6</a:t>
            </a:fld>
            <a:endParaRPr lang="en-US"/>
          </a:p>
        </p:txBody>
      </p:sp>
    </p:spTree>
    <p:extLst>
      <p:ext uri="{BB962C8B-B14F-4D97-AF65-F5344CB8AC3E}">
        <p14:creationId xmlns:p14="http://schemas.microsoft.com/office/powerpoint/2010/main" val="343379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00:18</a:t>
            </a:r>
            <a:endParaRPr lang="en-US" b="1" dirty="0">
              <a:cs typeface="Calibri"/>
            </a:endParaRPr>
          </a:p>
        </p:txBody>
      </p:sp>
      <p:sp>
        <p:nvSpPr>
          <p:cNvPr id="4" name="Slide Number Placeholder 3"/>
          <p:cNvSpPr>
            <a:spLocks noGrp="1"/>
          </p:cNvSpPr>
          <p:nvPr>
            <p:ph type="sldNum" sz="quarter" idx="5"/>
          </p:nvPr>
        </p:nvSpPr>
        <p:spPr/>
        <p:txBody>
          <a:bodyPr/>
          <a:lstStyle/>
          <a:p>
            <a:fld id="{2DB245BE-6B18-C44A-B8D9-FCE99B83ADB5}" type="slidenum">
              <a:rPr lang="en-US" smtClean="0"/>
              <a:t>7</a:t>
            </a:fld>
            <a:endParaRPr lang="en-US"/>
          </a:p>
        </p:txBody>
      </p:sp>
    </p:spTree>
    <p:extLst>
      <p:ext uri="{BB962C8B-B14F-4D97-AF65-F5344CB8AC3E}">
        <p14:creationId xmlns:p14="http://schemas.microsoft.com/office/powerpoint/2010/main" val="180514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00:20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2DB245BE-6B18-C44A-B8D9-FCE99B83ADB5}" type="slidenum">
              <a:rPr lang="en-US" smtClean="0"/>
              <a:t>8</a:t>
            </a:fld>
            <a:endParaRPr lang="en-US"/>
          </a:p>
        </p:txBody>
      </p:sp>
    </p:spTree>
    <p:extLst>
      <p:ext uri="{BB962C8B-B14F-4D97-AF65-F5344CB8AC3E}">
        <p14:creationId xmlns:p14="http://schemas.microsoft.com/office/powerpoint/2010/main" val="74391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00:21-22</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lvl="0" indent="0" algn="l" rtl="0">
              <a:lnSpc>
                <a:spcPct val="100000"/>
              </a:lnSpc>
              <a:spcBef>
                <a:spcPts val="0"/>
              </a:spcBef>
              <a:spcAft>
                <a:spcPts val="0"/>
              </a:spcAft>
              <a:buClr>
                <a:schemeClr val="dk1"/>
              </a:buClr>
              <a:buSzPts val="1400"/>
              <a:buFont typeface="Arial"/>
              <a:buNone/>
            </a:pPr>
            <a:r>
              <a:rPr lang="en-US" b="0" dirty="0">
                <a:solidFill>
                  <a:srgbClr val="6E706B"/>
                </a:solidFill>
              </a:rPr>
              <a:t>The four ways that SEL shows in the classroom are Explicit Skill Alignment, Explicit Strategy Alignment, Ways of Interacting and Ways of Being. Educators have not received their own taxonomy to help build their own capacity and reduce the burden thinking that SEL is an Add on.  The goal of Academic Integration is to seamlessly integrate SEL into all your instructional day and how SEL shows up in various learning environments. </a:t>
            </a:r>
          </a:p>
          <a:p>
            <a:pPr marL="0" lvl="0" indent="0" algn="l" rtl="0">
              <a:lnSpc>
                <a:spcPct val="100000"/>
              </a:lnSpc>
              <a:spcBef>
                <a:spcPts val="0"/>
              </a:spcBef>
              <a:spcAft>
                <a:spcPts val="0"/>
              </a:spcAft>
              <a:buClr>
                <a:schemeClr val="dk1"/>
              </a:buClr>
              <a:buSzPts val="1400"/>
              <a:buFont typeface="Arial"/>
              <a:buNone/>
            </a:pPr>
            <a:endParaRPr lang="en-US" b="0" dirty="0"/>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b="0" dirty="0">
                <a:solidFill>
                  <a:srgbClr val="6E706B"/>
                </a:solidFill>
              </a:rPr>
              <a:t>Explicit Skill alignment: Direct link exists between academic standards and the SEL skills. Specific SEL skills are found within academic standards.</a:t>
            </a:r>
            <a:endParaRPr lang="en-US" b="0" dirty="0"/>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b="0" dirty="0">
                <a:solidFill>
                  <a:srgbClr val="6E706B"/>
                </a:solidFill>
              </a:rPr>
              <a:t>Explicit Strategy Alignment: Direct link exists between practices required to engage in the content and the SEL skills required to engage in the content practice. </a:t>
            </a:r>
            <a:endParaRPr lang="en-US" b="0" dirty="0"/>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US" b="0" dirty="0">
                <a:solidFill>
                  <a:srgbClr val="6E706B"/>
                </a:solidFill>
              </a:rPr>
              <a:t>Ways of Interacting: SEL skills mediate success in academics. Students use SEL skills to interact with content and with others to master academic skills.</a:t>
            </a:r>
            <a:endParaRPr lang="en-US" b="0" dirty="0"/>
          </a:p>
          <a:p>
            <a:pPr marL="171450" lvl="0" indent="-171450" algn="l" rtl="0">
              <a:lnSpc>
                <a:spcPct val="100000"/>
              </a:lnSpc>
              <a:spcBef>
                <a:spcPts val="0"/>
              </a:spcBef>
              <a:spcAft>
                <a:spcPts val="0"/>
              </a:spcAft>
              <a:buClr>
                <a:schemeClr val="dk1"/>
              </a:buClr>
              <a:buSzPts val="1400"/>
              <a:buFontTx/>
              <a:buChar char="-"/>
            </a:pPr>
            <a:r>
              <a:rPr lang="en-US" b="0" dirty="0">
                <a:solidFill>
                  <a:srgbClr val="6E706B"/>
                </a:solidFill>
              </a:rPr>
              <a:t>Ways of Being: Based on the content domain, individuals use SEL skills in specific ways. Individuals across content will use similar SEL skills, but how they use the skills vary. </a:t>
            </a:r>
          </a:p>
          <a:p>
            <a:pPr marL="171450" lvl="0" indent="-171450" algn="l" rtl="0">
              <a:lnSpc>
                <a:spcPct val="100000"/>
              </a:lnSpc>
              <a:spcBef>
                <a:spcPts val="0"/>
              </a:spcBef>
              <a:spcAft>
                <a:spcPts val="0"/>
              </a:spcAft>
              <a:buClr>
                <a:schemeClr val="dk1"/>
              </a:buClr>
              <a:buSzPts val="1400"/>
              <a:buFontTx/>
              <a:buChar char="-"/>
            </a:pPr>
            <a:endParaRPr lang="en-US" b="0" dirty="0">
              <a:solidFill>
                <a:srgbClr val="6E706B"/>
              </a:solidFill>
            </a:endParaRPr>
          </a:p>
          <a:p>
            <a:pPr marL="0" lvl="0" indent="0" algn="l" rtl="0">
              <a:lnSpc>
                <a:spcPct val="100000"/>
              </a:lnSpc>
              <a:spcBef>
                <a:spcPts val="0"/>
              </a:spcBef>
              <a:spcAft>
                <a:spcPts val="0"/>
              </a:spcAft>
              <a:buClr>
                <a:schemeClr val="dk1"/>
              </a:buClr>
              <a:buSzPts val="1400"/>
              <a:buFontTx/>
              <a:buNone/>
            </a:pPr>
            <a:r>
              <a:rPr lang="en-US" b="0" dirty="0">
                <a:solidFill>
                  <a:srgbClr val="6E706B"/>
                </a:solidFill>
              </a:rPr>
              <a:t>One thing we learned last time is often there is a lot of overlap between this taxonomy and it is based on how we want to frame the SEL students are learning and we are reinforcing.</a:t>
            </a:r>
          </a:p>
          <a:p>
            <a:pPr marL="171450" lvl="0" indent="-171450" algn="l" rtl="0">
              <a:lnSpc>
                <a:spcPct val="100000"/>
              </a:lnSpc>
              <a:spcBef>
                <a:spcPts val="0"/>
              </a:spcBef>
              <a:spcAft>
                <a:spcPts val="0"/>
              </a:spcAft>
              <a:buClr>
                <a:schemeClr val="dk1"/>
              </a:buClr>
              <a:buSzPts val="1400"/>
              <a:buFontTx/>
              <a:buChar char="-"/>
            </a:pPr>
            <a:endParaRPr lang="en-US" b="0" dirty="0"/>
          </a:p>
          <a:p>
            <a:endParaRPr lang="en-US" dirty="0"/>
          </a:p>
        </p:txBody>
      </p:sp>
      <p:sp>
        <p:nvSpPr>
          <p:cNvPr id="4" name="Slide Number Placeholder 3"/>
          <p:cNvSpPr>
            <a:spLocks noGrp="1"/>
          </p:cNvSpPr>
          <p:nvPr>
            <p:ph type="sldNum" sz="quarter" idx="5"/>
          </p:nvPr>
        </p:nvSpPr>
        <p:spPr/>
        <p:txBody>
          <a:bodyPr/>
          <a:lstStyle/>
          <a:p>
            <a:fld id="{2DB245BE-6B18-C44A-B8D9-FCE99B83ADB5}" type="slidenum">
              <a:rPr lang="en-US" smtClean="0"/>
              <a:t>9</a:t>
            </a:fld>
            <a:endParaRPr lang="en-US"/>
          </a:p>
        </p:txBody>
      </p:sp>
    </p:spTree>
    <p:extLst>
      <p:ext uri="{BB962C8B-B14F-4D97-AF65-F5344CB8AC3E}">
        <p14:creationId xmlns:p14="http://schemas.microsoft.com/office/powerpoint/2010/main" val="20187345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3.jpeg"/><Relationship Id="rId1" Type="http://schemas.openxmlformats.org/officeDocument/2006/relationships/slideMaster" Target="../slideMasters/slideMaster1.xml"/><Relationship Id="rId5" Type="http://schemas.openxmlformats.org/officeDocument/2006/relationships/image" Target="../media/image132.png"/><Relationship Id="rId4" Type="http://schemas.openxmlformats.org/officeDocument/2006/relationships/image" Target="../media/image13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4.tiff"/><Relationship Id="rId1" Type="http://schemas.openxmlformats.org/officeDocument/2006/relationships/slideMaster" Target="../slideMasters/slideMaster1.xml"/><Relationship Id="rId5" Type="http://schemas.openxmlformats.org/officeDocument/2006/relationships/image" Target="../media/image132.png"/><Relationship Id="rId4" Type="http://schemas.openxmlformats.org/officeDocument/2006/relationships/image" Target="../media/image13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5.jpeg"/><Relationship Id="rId1" Type="http://schemas.openxmlformats.org/officeDocument/2006/relationships/slideMaster" Target="../slideMasters/slideMaster1.xml"/><Relationship Id="rId5" Type="http://schemas.openxmlformats.org/officeDocument/2006/relationships/image" Target="../media/image132.png"/><Relationship Id="rId4" Type="http://schemas.openxmlformats.org/officeDocument/2006/relationships/image" Target="../media/image13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6.jpeg"/><Relationship Id="rId1" Type="http://schemas.openxmlformats.org/officeDocument/2006/relationships/slideMaster" Target="../slideMasters/slideMaster1.xml"/><Relationship Id="rId5" Type="http://schemas.openxmlformats.org/officeDocument/2006/relationships/image" Target="../media/image132.png"/><Relationship Id="rId4" Type="http://schemas.openxmlformats.org/officeDocument/2006/relationships/image" Target="../media/image1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8.jpeg"/><Relationship Id="rId1" Type="http://schemas.openxmlformats.org/officeDocument/2006/relationships/slideMaster" Target="../slideMasters/slideMaster2.xml"/><Relationship Id="rId5" Type="http://schemas.openxmlformats.org/officeDocument/2006/relationships/image" Target="../media/image139.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6" Type="http://schemas.openxmlformats.org/officeDocument/2006/relationships/image" Target="../media/image34.png"/><Relationship Id="rId117" Type="http://schemas.openxmlformats.org/officeDocument/2006/relationships/image" Target="../media/image7.png"/><Relationship Id="rId21" Type="http://schemas.openxmlformats.org/officeDocument/2006/relationships/image" Target="../media/image29.svg"/><Relationship Id="rId42" Type="http://schemas.openxmlformats.org/officeDocument/2006/relationships/image" Target="../media/image50.png"/><Relationship Id="rId47" Type="http://schemas.openxmlformats.org/officeDocument/2006/relationships/image" Target="../media/image55.svg"/><Relationship Id="rId63" Type="http://schemas.openxmlformats.org/officeDocument/2006/relationships/image" Target="../media/image71.svg"/><Relationship Id="rId68" Type="http://schemas.openxmlformats.org/officeDocument/2006/relationships/image" Target="../media/image76.png"/><Relationship Id="rId84" Type="http://schemas.openxmlformats.org/officeDocument/2006/relationships/image" Target="../media/image92.png"/><Relationship Id="rId89" Type="http://schemas.openxmlformats.org/officeDocument/2006/relationships/image" Target="../media/image97.png"/><Relationship Id="rId112" Type="http://schemas.openxmlformats.org/officeDocument/2006/relationships/image" Target="../media/image119.png"/><Relationship Id="rId16" Type="http://schemas.openxmlformats.org/officeDocument/2006/relationships/image" Target="../media/image24.png"/><Relationship Id="rId107" Type="http://schemas.openxmlformats.org/officeDocument/2006/relationships/image" Target="../media/image114.png"/><Relationship Id="rId11" Type="http://schemas.openxmlformats.org/officeDocument/2006/relationships/image" Target="../media/image19.svg"/><Relationship Id="rId32" Type="http://schemas.openxmlformats.org/officeDocument/2006/relationships/image" Target="../media/image40.png"/><Relationship Id="rId37" Type="http://schemas.openxmlformats.org/officeDocument/2006/relationships/image" Target="../media/image45.svg"/><Relationship Id="rId53" Type="http://schemas.openxmlformats.org/officeDocument/2006/relationships/image" Target="../media/image61.svg"/><Relationship Id="rId58" Type="http://schemas.openxmlformats.org/officeDocument/2006/relationships/image" Target="../media/image66.png"/><Relationship Id="rId74" Type="http://schemas.openxmlformats.org/officeDocument/2006/relationships/image" Target="../media/image82.png"/><Relationship Id="rId79" Type="http://schemas.openxmlformats.org/officeDocument/2006/relationships/image" Target="../media/image87.svg"/><Relationship Id="rId102" Type="http://schemas.openxmlformats.org/officeDocument/2006/relationships/image" Target="../media/image110.png"/><Relationship Id="rId5" Type="http://schemas.openxmlformats.org/officeDocument/2006/relationships/image" Target="../media/image13.svg"/><Relationship Id="rId90" Type="http://schemas.openxmlformats.org/officeDocument/2006/relationships/image" Target="../media/image98.png"/><Relationship Id="rId95" Type="http://schemas.openxmlformats.org/officeDocument/2006/relationships/image" Target="../media/image103.svg"/><Relationship Id="rId22" Type="http://schemas.openxmlformats.org/officeDocument/2006/relationships/image" Target="../media/image30.png"/><Relationship Id="rId27" Type="http://schemas.openxmlformats.org/officeDocument/2006/relationships/image" Target="../media/image35.svg"/><Relationship Id="rId43" Type="http://schemas.openxmlformats.org/officeDocument/2006/relationships/image" Target="../media/image51.svg"/><Relationship Id="rId48" Type="http://schemas.openxmlformats.org/officeDocument/2006/relationships/image" Target="../media/image56.png"/><Relationship Id="rId64" Type="http://schemas.openxmlformats.org/officeDocument/2006/relationships/image" Target="../media/image72.png"/><Relationship Id="rId69" Type="http://schemas.openxmlformats.org/officeDocument/2006/relationships/image" Target="../media/image77.svg"/><Relationship Id="rId113" Type="http://schemas.openxmlformats.org/officeDocument/2006/relationships/image" Target="../media/image120.svg"/><Relationship Id="rId118" Type="http://schemas.openxmlformats.org/officeDocument/2006/relationships/image" Target="../media/image8.png"/><Relationship Id="rId80" Type="http://schemas.openxmlformats.org/officeDocument/2006/relationships/image" Target="../media/image88.png"/><Relationship Id="rId85" Type="http://schemas.openxmlformats.org/officeDocument/2006/relationships/image" Target="../media/image93.svg"/><Relationship Id="rId12" Type="http://schemas.openxmlformats.org/officeDocument/2006/relationships/image" Target="../media/image20.png"/><Relationship Id="rId17" Type="http://schemas.openxmlformats.org/officeDocument/2006/relationships/image" Target="../media/image25.svg"/><Relationship Id="rId33" Type="http://schemas.openxmlformats.org/officeDocument/2006/relationships/image" Target="../media/image41.svg"/><Relationship Id="rId38" Type="http://schemas.openxmlformats.org/officeDocument/2006/relationships/image" Target="../media/image46.png"/><Relationship Id="rId59" Type="http://schemas.openxmlformats.org/officeDocument/2006/relationships/image" Target="../media/image67.svg"/><Relationship Id="rId103" Type="http://schemas.openxmlformats.org/officeDocument/2006/relationships/image" Target="../media/image111.svg"/><Relationship Id="rId108" Type="http://schemas.openxmlformats.org/officeDocument/2006/relationships/image" Target="../media/image115.svg"/><Relationship Id="rId54" Type="http://schemas.openxmlformats.org/officeDocument/2006/relationships/image" Target="../media/image62.png"/><Relationship Id="rId70" Type="http://schemas.openxmlformats.org/officeDocument/2006/relationships/image" Target="../media/image78.png"/><Relationship Id="rId75" Type="http://schemas.openxmlformats.org/officeDocument/2006/relationships/image" Target="../media/image83.svg"/><Relationship Id="rId91" Type="http://schemas.openxmlformats.org/officeDocument/2006/relationships/image" Target="../media/image99.png"/><Relationship Id="rId96" Type="http://schemas.openxmlformats.org/officeDocument/2006/relationships/image" Target="../media/image104.png"/><Relationship Id="rId1" Type="http://schemas.openxmlformats.org/officeDocument/2006/relationships/slideMaster" Target="../slideMasters/slideMaster1.xml"/><Relationship Id="rId6" Type="http://schemas.openxmlformats.org/officeDocument/2006/relationships/image" Target="../media/image14.png"/><Relationship Id="rId23" Type="http://schemas.openxmlformats.org/officeDocument/2006/relationships/image" Target="../media/image31.svg"/><Relationship Id="rId28" Type="http://schemas.openxmlformats.org/officeDocument/2006/relationships/image" Target="../media/image36.png"/><Relationship Id="rId49" Type="http://schemas.openxmlformats.org/officeDocument/2006/relationships/image" Target="../media/image57.svg"/><Relationship Id="rId114" Type="http://schemas.openxmlformats.org/officeDocument/2006/relationships/image" Target="../media/image121.svg"/><Relationship Id="rId119" Type="http://schemas.openxmlformats.org/officeDocument/2006/relationships/image" Target="../media/image9.png"/><Relationship Id="rId10" Type="http://schemas.openxmlformats.org/officeDocument/2006/relationships/image" Target="../media/image18.png"/><Relationship Id="rId31" Type="http://schemas.openxmlformats.org/officeDocument/2006/relationships/image" Target="../media/image39.svg"/><Relationship Id="rId44" Type="http://schemas.openxmlformats.org/officeDocument/2006/relationships/image" Target="../media/image52.png"/><Relationship Id="rId52" Type="http://schemas.openxmlformats.org/officeDocument/2006/relationships/image" Target="../media/image60.png"/><Relationship Id="rId60" Type="http://schemas.openxmlformats.org/officeDocument/2006/relationships/image" Target="../media/image68.png"/><Relationship Id="rId65" Type="http://schemas.openxmlformats.org/officeDocument/2006/relationships/image" Target="../media/image73.svg"/><Relationship Id="rId73" Type="http://schemas.openxmlformats.org/officeDocument/2006/relationships/image" Target="../media/image81.svg"/><Relationship Id="rId78" Type="http://schemas.openxmlformats.org/officeDocument/2006/relationships/image" Target="../media/image86.png"/><Relationship Id="rId81" Type="http://schemas.openxmlformats.org/officeDocument/2006/relationships/image" Target="../media/image89.svg"/><Relationship Id="rId86" Type="http://schemas.openxmlformats.org/officeDocument/2006/relationships/image" Target="../media/image94.png"/><Relationship Id="rId94" Type="http://schemas.openxmlformats.org/officeDocument/2006/relationships/image" Target="../media/image102.png"/><Relationship Id="rId99" Type="http://schemas.openxmlformats.org/officeDocument/2006/relationships/image" Target="../media/image107.svg"/><Relationship Id="rId101" Type="http://schemas.openxmlformats.org/officeDocument/2006/relationships/image" Target="../media/image109.svg"/><Relationship Id="rId4" Type="http://schemas.openxmlformats.org/officeDocument/2006/relationships/image" Target="../media/image12.png"/><Relationship Id="rId9" Type="http://schemas.openxmlformats.org/officeDocument/2006/relationships/image" Target="../media/image17.svg"/><Relationship Id="rId13" Type="http://schemas.openxmlformats.org/officeDocument/2006/relationships/image" Target="../media/image21.svg"/><Relationship Id="rId18" Type="http://schemas.openxmlformats.org/officeDocument/2006/relationships/image" Target="../media/image26.png"/><Relationship Id="rId39" Type="http://schemas.openxmlformats.org/officeDocument/2006/relationships/image" Target="../media/image47.svg"/><Relationship Id="rId109" Type="http://schemas.openxmlformats.org/officeDocument/2006/relationships/image" Target="../media/image116.png"/><Relationship Id="rId34" Type="http://schemas.openxmlformats.org/officeDocument/2006/relationships/image" Target="../media/image42.png"/><Relationship Id="rId50" Type="http://schemas.openxmlformats.org/officeDocument/2006/relationships/image" Target="../media/image58.png"/><Relationship Id="rId55" Type="http://schemas.openxmlformats.org/officeDocument/2006/relationships/image" Target="../media/image63.svg"/><Relationship Id="rId76" Type="http://schemas.openxmlformats.org/officeDocument/2006/relationships/image" Target="../media/image84.png"/><Relationship Id="rId97" Type="http://schemas.openxmlformats.org/officeDocument/2006/relationships/image" Target="../media/image105.svg"/><Relationship Id="rId104" Type="http://schemas.openxmlformats.org/officeDocument/2006/relationships/image" Target="../media/image112.png"/><Relationship Id="rId7" Type="http://schemas.openxmlformats.org/officeDocument/2006/relationships/image" Target="../media/image15.svg"/><Relationship Id="rId71" Type="http://schemas.openxmlformats.org/officeDocument/2006/relationships/image" Target="../media/image79.svg"/><Relationship Id="rId92" Type="http://schemas.openxmlformats.org/officeDocument/2006/relationships/image" Target="../media/image100.png"/><Relationship Id="rId2" Type="http://schemas.openxmlformats.org/officeDocument/2006/relationships/image" Target="../media/image10.png"/><Relationship Id="rId29" Type="http://schemas.openxmlformats.org/officeDocument/2006/relationships/image" Target="../media/image37.svg"/><Relationship Id="rId24" Type="http://schemas.openxmlformats.org/officeDocument/2006/relationships/image" Target="../media/image32.png"/><Relationship Id="rId40" Type="http://schemas.openxmlformats.org/officeDocument/2006/relationships/image" Target="../media/image48.png"/><Relationship Id="rId45" Type="http://schemas.openxmlformats.org/officeDocument/2006/relationships/image" Target="../media/image53.svg"/><Relationship Id="rId66" Type="http://schemas.openxmlformats.org/officeDocument/2006/relationships/image" Target="../media/image74.png"/><Relationship Id="rId87" Type="http://schemas.openxmlformats.org/officeDocument/2006/relationships/image" Target="../media/image95.png"/><Relationship Id="rId110" Type="http://schemas.openxmlformats.org/officeDocument/2006/relationships/image" Target="../media/image117.png"/><Relationship Id="rId115" Type="http://schemas.openxmlformats.org/officeDocument/2006/relationships/image" Target="../media/image122.png"/><Relationship Id="rId61" Type="http://schemas.openxmlformats.org/officeDocument/2006/relationships/image" Target="../media/image69.svg"/><Relationship Id="rId82" Type="http://schemas.openxmlformats.org/officeDocument/2006/relationships/image" Target="../media/image90.png"/><Relationship Id="rId19" Type="http://schemas.openxmlformats.org/officeDocument/2006/relationships/image" Target="../media/image27.svg"/><Relationship Id="rId14" Type="http://schemas.openxmlformats.org/officeDocument/2006/relationships/image" Target="../media/image22.png"/><Relationship Id="rId30" Type="http://schemas.openxmlformats.org/officeDocument/2006/relationships/image" Target="../media/image38.png"/><Relationship Id="rId35" Type="http://schemas.openxmlformats.org/officeDocument/2006/relationships/image" Target="../media/image43.svg"/><Relationship Id="rId56" Type="http://schemas.openxmlformats.org/officeDocument/2006/relationships/image" Target="../media/image64.png"/><Relationship Id="rId77" Type="http://schemas.openxmlformats.org/officeDocument/2006/relationships/image" Target="../media/image85.svg"/><Relationship Id="rId100" Type="http://schemas.openxmlformats.org/officeDocument/2006/relationships/image" Target="../media/image108.png"/><Relationship Id="rId105" Type="http://schemas.microsoft.com/office/2007/relationships/hdphoto" Target="../media/hdphoto1.wdp"/><Relationship Id="rId8" Type="http://schemas.openxmlformats.org/officeDocument/2006/relationships/image" Target="../media/image16.png"/><Relationship Id="rId51" Type="http://schemas.openxmlformats.org/officeDocument/2006/relationships/image" Target="../media/image59.svg"/><Relationship Id="rId72" Type="http://schemas.openxmlformats.org/officeDocument/2006/relationships/image" Target="../media/image80.png"/><Relationship Id="rId93" Type="http://schemas.openxmlformats.org/officeDocument/2006/relationships/image" Target="../media/image101.png"/><Relationship Id="rId98" Type="http://schemas.openxmlformats.org/officeDocument/2006/relationships/image" Target="../media/image106.png"/><Relationship Id="rId3" Type="http://schemas.openxmlformats.org/officeDocument/2006/relationships/image" Target="../media/image11.svg"/><Relationship Id="rId25" Type="http://schemas.openxmlformats.org/officeDocument/2006/relationships/image" Target="../media/image33.svg"/><Relationship Id="rId46" Type="http://schemas.openxmlformats.org/officeDocument/2006/relationships/image" Target="../media/image54.png"/><Relationship Id="rId67" Type="http://schemas.openxmlformats.org/officeDocument/2006/relationships/image" Target="../media/image75.svg"/><Relationship Id="rId116" Type="http://schemas.openxmlformats.org/officeDocument/2006/relationships/image" Target="../media/image123.svg"/><Relationship Id="rId20" Type="http://schemas.openxmlformats.org/officeDocument/2006/relationships/image" Target="../media/image28.png"/><Relationship Id="rId41" Type="http://schemas.openxmlformats.org/officeDocument/2006/relationships/image" Target="../media/image49.svg"/><Relationship Id="rId62" Type="http://schemas.openxmlformats.org/officeDocument/2006/relationships/image" Target="../media/image70.png"/><Relationship Id="rId83" Type="http://schemas.openxmlformats.org/officeDocument/2006/relationships/image" Target="../media/image91.svg"/><Relationship Id="rId88" Type="http://schemas.openxmlformats.org/officeDocument/2006/relationships/image" Target="../media/image96.png"/><Relationship Id="rId111" Type="http://schemas.openxmlformats.org/officeDocument/2006/relationships/image" Target="../media/image118.svg"/><Relationship Id="rId15" Type="http://schemas.openxmlformats.org/officeDocument/2006/relationships/image" Target="../media/image23.svg"/><Relationship Id="rId36" Type="http://schemas.openxmlformats.org/officeDocument/2006/relationships/image" Target="../media/image44.png"/><Relationship Id="rId57" Type="http://schemas.openxmlformats.org/officeDocument/2006/relationships/image" Target="../media/image65.svg"/><Relationship Id="rId106" Type="http://schemas.openxmlformats.org/officeDocument/2006/relationships/image" Target="../media/image1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Master" Target="../slideMasters/slideMaster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Master" Target="../slideMasters/slideMaster1.xml"/><Relationship Id="rId4" Type="http://schemas.openxmlformats.org/officeDocument/2006/relationships/image" Target="../media/image13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Master" Target="../slideMasters/slideMaster1.xml"/><Relationship Id="rId4" Type="http://schemas.openxmlformats.org/officeDocument/2006/relationships/image" Target="../media/image13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F23726-9335-DF42-81D7-DA5ADDF392FD}"/>
              </a:ext>
            </a:extLst>
          </p:cNvPr>
          <p:cNvGrpSpPr/>
          <p:nvPr/>
        </p:nvGrpSpPr>
        <p:grpSpPr>
          <a:xfrm>
            <a:off x="6470085" y="1522935"/>
            <a:ext cx="5026852" cy="916771"/>
            <a:chOff x="6470085" y="4969962"/>
            <a:chExt cx="5026852" cy="916771"/>
          </a:xfrm>
        </p:grpSpPr>
        <p:sp>
          <p:nvSpPr>
            <p:cNvPr id="49" name="Google Shape;114;p20">
              <a:extLst>
                <a:ext uri="{FF2B5EF4-FFF2-40B4-BE49-F238E27FC236}">
                  <a16:creationId xmlns:a16="http://schemas.microsoft.com/office/drawing/2014/main" id="{D899D5CB-5331-A346-925F-B14B76735054}"/>
                </a:ext>
              </a:extLst>
            </p:cNvPr>
            <p:cNvSpPr/>
            <p:nvPr/>
          </p:nvSpPr>
          <p:spPr>
            <a:xfrm>
              <a:off x="8878523" y="4969962"/>
              <a:ext cx="2618414" cy="90959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115;p20">
              <a:extLst>
                <a:ext uri="{FF2B5EF4-FFF2-40B4-BE49-F238E27FC236}">
                  <a16:creationId xmlns:a16="http://schemas.microsoft.com/office/drawing/2014/main" id="{AC540BAA-1F29-FF42-9350-3B39BBC7170D}"/>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026391" y="4977137"/>
              <a:ext cx="2382822" cy="909596"/>
            </a:xfrm>
            <a:prstGeom prst="rect">
              <a:avLst/>
            </a:prstGeom>
            <a:noFill/>
            <a:ln>
              <a:noFill/>
            </a:ln>
          </p:spPr>
        </p:pic>
        <p:pic>
          <p:nvPicPr>
            <p:cNvPr id="51" name="Google Shape;116;p20">
              <a:extLst>
                <a:ext uri="{FF2B5EF4-FFF2-40B4-BE49-F238E27FC236}">
                  <a16:creationId xmlns:a16="http://schemas.microsoft.com/office/drawing/2014/main" id="{D638EF68-E2B0-2542-8A7A-79E48CCBC85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70085" y="4969962"/>
              <a:ext cx="2382822" cy="909596"/>
            </a:xfrm>
            <a:prstGeom prst="rect">
              <a:avLst/>
            </a:prstGeom>
            <a:noFill/>
            <a:ln>
              <a:noFill/>
            </a:ln>
          </p:spPr>
        </p:pic>
      </p:grpSp>
      <p:grpSp>
        <p:nvGrpSpPr>
          <p:cNvPr id="2" name="Group 1">
            <a:extLst>
              <a:ext uri="{FF2B5EF4-FFF2-40B4-BE49-F238E27FC236}">
                <a16:creationId xmlns:a16="http://schemas.microsoft.com/office/drawing/2014/main" id="{9E237817-1B53-BB4E-A0CA-214B636984F0}"/>
              </a:ext>
            </a:extLst>
          </p:cNvPr>
          <p:cNvGrpSpPr/>
          <p:nvPr/>
        </p:nvGrpSpPr>
        <p:grpSpPr>
          <a:xfrm>
            <a:off x="6699366" y="4892611"/>
            <a:ext cx="4797571" cy="909596"/>
            <a:chOff x="6699366" y="3255462"/>
            <a:chExt cx="4797571" cy="909596"/>
          </a:xfrm>
        </p:grpSpPr>
        <p:sp>
          <p:nvSpPr>
            <p:cNvPr id="48" name="Google Shape;114;p20">
              <a:extLst>
                <a:ext uri="{FF2B5EF4-FFF2-40B4-BE49-F238E27FC236}">
                  <a16:creationId xmlns:a16="http://schemas.microsoft.com/office/drawing/2014/main" id="{639622FD-C604-3641-9F3B-DDFA2141FF6C}"/>
                </a:ext>
              </a:extLst>
            </p:cNvPr>
            <p:cNvSpPr/>
            <p:nvPr/>
          </p:nvSpPr>
          <p:spPr>
            <a:xfrm>
              <a:off x="8878523" y="3255462"/>
              <a:ext cx="2618414" cy="90959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Google Shape;229;p30">
              <a:extLst>
                <a:ext uri="{FF2B5EF4-FFF2-40B4-BE49-F238E27FC236}">
                  <a16:creationId xmlns:a16="http://schemas.microsoft.com/office/drawing/2014/main" id="{5A3755E4-A8CB-4E42-8571-32C85D77EC18}"/>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699366" y="3431254"/>
              <a:ext cx="1512227" cy="524337"/>
            </a:xfrm>
            <a:prstGeom prst="rect">
              <a:avLst/>
            </a:prstGeom>
            <a:noFill/>
            <a:ln>
              <a:noFill/>
            </a:ln>
          </p:spPr>
        </p:pic>
        <p:pic>
          <p:nvPicPr>
            <p:cNvPr id="53" name="Google Shape;230;p30">
              <a:extLst>
                <a:ext uri="{FF2B5EF4-FFF2-40B4-BE49-F238E27FC236}">
                  <a16:creationId xmlns:a16="http://schemas.microsoft.com/office/drawing/2014/main" id="{E230EF49-1923-3F4B-8E01-A34E131BF97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15528" y="3431254"/>
              <a:ext cx="1512227" cy="524337"/>
            </a:xfrm>
            <a:prstGeom prst="rect">
              <a:avLst/>
            </a:prstGeom>
            <a:noFill/>
            <a:ln>
              <a:noFill/>
            </a:ln>
          </p:spPr>
        </p:pic>
      </p:grpSp>
      <p:grpSp>
        <p:nvGrpSpPr>
          <p:cNvPr id="3" name="Group 2">
            <a:extLst>
              <a:ext uri="{FF2B5EF4-FFF2-40B4-BE49-F238E27FC236}">
                <a16:creationId xmlns:a16="http://schemas.microsoft.com/office/drawing/2014/main" id="{DF145BDE-7437-DA40-A575-04E846A02428}"/>
              </a:ext>
            </a:extLst>
          </p:cNvPr>
          <p:cNvGrpSpPr/>
          <p:nvPr/>
        </p:nvGrpSpPr>
        <p:grpSpPr>
          <a:xfrm>
            <a:off x="6695017" y="3212401"/>
            <a:ext cx="4801920" cy="909596"/>
            <a:chOff x="6695017" y="1575252"/>
            <a:chExt cx="4801920" cy="909596"/>
          </a:xfrm>
        </p:grpSpPr>
        <p:sp>
          <p:nvSpPr>
            <p:cNvPr id="54" name="Google Shape;114;p20">
              <a:extLst>
                <a:ext uri="{FF2B5EF4-FFF2-40B4-BE49-F238E27FC236}">
                  <a16:creationId xmlns:a16="http://schemas.microsoft.com/office/drawing/2014/main" id="{29AE314F-75BD-974D-9E8B-DD4DD54C9C80}"/>
                </a:ext>
              </a:extLst>
            </p:cNvPr>
            <p:cNvSpPr/>
            <p:nvPr/>
          </p:nvSpPr>
          <p:spPr>
            <a:xfrm>
              <a:off x="8878523" y="1575252"/>
              <a:ext cx="2618414" cy="909596"/>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332;p40">
              <a:extLst>
                <a:ext uri="{FF2B5EF4-FFF2-40B4-BE49-F238E27FC236}">
                  <a16:creationId xmlns:a16="http://schemas.microsoft.com/office/drawing/2014/main" id="{A292FE28-DC3E-174F-9D4F-313F4BD0040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95017" y="1668201"/>
              <a:ext cx="1908184" cy="710562"/>
            </a:xfrm>
            <a:prstGeom prst="rect">
              <a:avLst/>
            </a:prstGeom>
            <a:noFill/>
            <a:ln>
              <a:noFill/>
            </a:ln>
          </p:spPr>
        </p:pic>
        <p:pic>
          <p:nvPicPr>
            <p:cNvPr id="56" name="Google Shape;339;p40">
              <a:extLst>
                <a:ext uri="{FF2B5EF4-FFF2-40B4-BE49-F238E27FC236}">
                  <a16:creationId xmlns:a16="http://schemas.microsoft.com/office/drawing/2014/main" id="{960E377B-715B-CF44-9505-E9EDEB5F11F8}"/>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217549" y="1668201"/>
              <a:ext cx="1908184" cy="710562"/>
            </a:xfrm>
            <a:prstGeom prst="rect">
              <a:avLst/>
            </a:prstGeom>
            <a:noFill/>
            <a:ln>
              <a:noFill/>
            </a:ln>
          </p:spPr>
        </p:pic>
      </p:grpSp>
      <p:sp>
        <p:nvSpPr>
          <p:cNvPr id="57" name="TextBox 56">
            <a:extLst>
              <a:ext uri="{FF2B5EF4-FFF2-40B4-BE49-F238E27FC236}">
                <a16:creationId xmlns:a16="http://schemas.microsoft.com/office/drawing/2014/main" id="{F92D996A-DBE9-ED4D-A50D-5A6482994B77}"/>
              </a:ext>
            </a:extLst>
          </p:cNvPr>
          <p:cNvSpPr txBox="1"/>
          <p:nvPr/>
        </p:nvSpPr>
        <p:spPr>
          <a:xfrm>
            <a:off x="748519" y="603217"/>
            <a:ext cx="5666781" cy="769441"/>
          </a:xfrm>
          <a:prstGeom prst="rect">
            <a:avLst/>
          </a:prstGeom>
          <a:noFill/>
        </p:spPr>
        <p:txBody>
          <a:bodyPr wrap="square" rtlCol="0">
            <a:spAutoFit/>
          </a:bodyPr>
          <a:lstStyle/>
          <a:p>
            <a:r>
              <a:rPr lang="en-US" sz="4400" b="1">
                <a:solidFill>
                  <a:srgbClr val="404A8A"/>
                </a:solidFill>
                <a:latin typeface="MrEavesXLModOT" panose="020B0603060502020204" pitchFamily="34" charset="77"/>
                <a:ea typeface="Montserrat"/>
                <a:cs typeface="Montserrat"/>
                <a:sym typeface="Montserrat"/>
              </a:rPr>
              <a:t>Rebrand Style Guide</a:t>
            </a:r>
            <a:endParaRPr lang="en-US" sz="4400" b="1">
              <a:solidFill>
                <a:srgbClr val="404A8A"/>
              </a:solidFill>
            </a:endParaRPr>
          </a:p>
        </p:txBody>
      </p:sp>
      <p:sp>
        <p:nvSpPr>
          <p:cNvPr id="58" name="TextBox 57">
            <a:extLst>
              <a:ext uri="{FF2B5EF4-FFF2-40B4-BE49-F238E27FC236}">
                <a16:creationId xmlns:a16="http://schemas.microsoft.com/office/drawing/2014/main" id="{B7132B74-A757-944E-A79B-FFA75E501FFE}"/>
              </a:ext>
            </a:extLst>
          </p:cNvPr>
          <p:cNvSpPr txBox="1"/>
          <p:nvPr/>
        </p:nvSpPr>
        <p:spPr>
          <a:xfrm>
            <a:off x="748519" y="1384489"/>
            <a:ext cx="6564923" cy="4973669"/>
          </a:xfrm>
          <a:prstGeom prst="rect">
            <a:avLst/>
          </a:prstGeom>
          <a:noFill/>
        </p:spPr>
        <p:txBody>
          <a:bodyPr wrap="square" rtlCol="0">
            <a:spAutoFit/>
          </a:bodyPr>
          <a:lstStyle/>
          <a:p>
            <a:pPr>
              <a:lnSpc>
                <a:spcPct val="130000"/>
              </a:lnSpc>
            </a:pPr>
            <a:r>
              <a:rPr lang="en-US" sz="2800" b="1">
                <a:solidFill>
                  <a:srgbClr val="6F706C"/>
                </a:solidFill>
                <a:latin typeface="MrEavesXLModOT" panose="020B0603060502020204" pitchFamily="34" charset="77"/>
                <a:ea typeface="Open Sans" panose="020B0606030504020204" pitchFamily="34" charset="0"/>
                <a:cs typeface="Open Sans" panose="020B0606030504020204" pitchFamily="34" charset="0"/>
              </a:rPr>
              <a:t>BRAND FONTS</a:t>
            </a:r>
            <a:endParaRPr lang="en-US" sz="2800">
              <a:solidFill>
                <a:srgbClr val="6F706C"/>
              </a:solidFill>
              <a:latin typeface="MrEavesXLModOT" panose="020B0603060502020204" pitchFamily="34" charset="77"/>
            </a:endParaRPr>
          </a:p>
          <a:p>
            <a:pPr>
              <a:lnSpc>
                <a:spcPct val="130000"/>
              </a:lnSpc>
            </a:pPr>
            <a:endParaRPr lang="en-US">
              <a:solidFill>
                <a:srgbClr val="6F706C"/>
              </a:solidFill>
              <a:latin typeface="MrEavesXLModOT" panose="020B0603060502020204" pitchFamily="34" charset="77"/>
              <a:ea typeface="Open Sans" panose="020B0606030504020204" pitchFamily="34" charset="0"/>
              <a:cs typeface="Open Sans" panose="020B0606030504020204" pitchFamily="34" charset="0"/>
            </a:endParaRPr>
          </a:p>
          <a:p>
            <a:pPr>
              <a:lnSpc>
                <a:spcPct val="100000"/>
              </a:lnSpc>
            </a:pPr>
            <a:r>
              <a:rPr lang="en-US" b="1">
                <a:solidFill>
                  <a:srgbClr val="6F706C"/>
                </a:solidFill>
                <a:latin typeface="MrEavesXLModOT" panose="020B0603060502020204" pitchFamily="34" charset="77"/>
                <a:ea typeface="Open Sans" panose="020B0606030504020204" pitchFamily="34" charset="0"/>
                <a:cs typeface="Open Sans" panose="020B0606030504020204" pitchFamily="34" charset="0"/>
              </a:rPr>
              <a:t>HEADLINES: </a:t>
            </a:r>
            <a:br>
              <a:rPr lang="en-US" b="1">
                <a:solidFill>
                  <a:srgbClr val="6F706C"/>
                </a:solidFill>
                <a:latin typeface="MrEavesXLModOT" panose="020B0603060502020204" pitchFamily="34" charset="77"/>
                <a:ea typeface="Open Sans" panose="020B0606030504020204" pitchFamily="34" charset="0"/>
                <a:cs typeface="Open Sans" panose="020B0606030504020204" pitchFamily="34" charset="0"/>
              </a:rPr>
            </a:br>
            <a:r>
              <a:rPr lang="en-US" err="1">
                <a:solidFill>
                  <a:srgbClr val="6F706C"/>
                </a:solidFill>
                <a:latin typeface="MrEavesXLModOT" panose="020B0603060502020204" pitchFamily="34" charset="77"/>
              </a:rPr>
              <a:t>Mr</a:t>
            </a:r>
            <a:r>
              <a:rPr lang="en-US">
                <a:solidFill>
                  <a:srgbClr val="6F706C"/>
                </a:solidFill>
                <a:latin typeface="MrEavesXLModOT" panose="020B0603060502020204" pitchFamily="34" charset="77"/>
              </a:rPr>
              <a:t> Eaves XL Mod OT </a:t>
            </a:r>
            <a:r>
              <a:rPr lang="en-US">
                <a:solidFill>
                  <a:srgbClr val="6F706C"/>
                </a:solidFill>
                <a:latin typeface="MrEavesXLModOT" panose="020B0603060502020204" pitchFamily="34" charset="77"/>
                <a:ea typeface="Open Sans" panose="020B0606030504020204" pitchFamily="34" charset="0"/>
                <a:cs typeface="Open Sans" panose="020B0606030504020204" pitchFamily="34" charset="0"/>
              </a:rPr>
              <a:t>(Book &amp; Ultra)</a:t>
            </a:r>
          </a:p>
          <a:p>
            <a:pPr>
              <a:lnSpc>
                <a:spcPct val="100000"/>
              </a:lnSpc>
            </a:pPr>
            <a:endParaRPr lang="en-US">
              <a:solidFill>
                <a:srgbClr val="6F706C"/>
              </a:solidFill>
              <a:latin typeface="MrEavesXLModOT" panose="020B0603060502020204" pitchFamily="34" charset="77"/>
              <a:ea typeface="Open Sans" panose="020B0606030504020204" pitchFamily="34" charset="0"/>
              <a:cs typeface="Open Sans" panose="020B0606030504020204" pitchFamily="34" charset="0"/>
            </a:endParaRPr>
          </a:p>
          <a:p>
            <a:pPr>
              <a:lnSpc>
                <a:spcPct val="100000"/>
              </a:lnSpc>
            </a:pPr>
            <a:r>
              <a:rPr lang="en-US" b="1">
                <a:solidFill>
                  <a:srgbClr val="6F706C"/>
                </a:solidFill>
                <a:latin typeface="MrEavesXLModOT" panose="020B0603060502020204" pitchFamily="34" charset="77"/>
                <a:ea typeface="Open Sans" panose="020B0606030504020204" pitchFamily="34" charset="0"/>
                <a:cs typeface="Open Sans" panose="020B0606030504020204" pitchFamily="34" charset="0"/>
              </a:rPr>
              <a:t>SUBHEAD: </a:t>
            </a:r>
            <a:br>
              <a:rPr lang="en-US" b="1">
                <a:solidFill>
                  <a:srgbClr val="6F706C"/>
                </a:solidFill>
                <a:latin typeface="MrEavesXLModOT" panose="020B0603060502020204" pitchFamily="34" charset="77"/>
                <a:ea typeface="Open Sans" panose="020B0606030504020204" pitchFamily="34" charset="0"/>
                <a:cs typeface="Open Sans" panose="020B0606030504020204" pitchFamily="34" charset="0"/>
              </a:rPr>
            </a:br>
            <a:r>
              <a:rPr lang="en-US" err="1">
                <a:solidFill>
                  <a:srgbClr val="6F706C"/>
                </a:solidFill>
                <a:latin typeface="MrEavesXLModOT" panose="020B0603060502020204" pitchFamily="34" charset="77"/>
              </a:rPr>
              <a:t>Mr</a:t>
            </a:r>
            <a:r>
              <a:rPr lang="en-US">
                <a:solidFill>
                  <a:srgbClr val="6F706C"/>
                </a:solidFill>
                <a:latin typeface="MrEavesXLModOT" panose="020B0603060502020204" pitchFamily="34" charset="77"/>
              </a:rPr>
              <a:t> Eaves XL Mod OT </a:t>
            </a:r>
            <a:r>
              <a:rPr lang="en-US">
                <a:solidFill>
                  <a:srgbClr val="6F706C"/>
                </a:solidFill>
                <a:latin typeface="MrEavesXLModOT" panose="020B0603060502020204" pitchFamily="34" charset="77"/>
                <a:ea typeface="Open Sans" panose="020B0606030504020204" pitchFamily="34" charset="0"/>
                <a:cs typeface="Open Sans" panose="020B0606030504020204" pitchFamily="34" charset="0"/>
              </a:rPr>
              <a:t>(Book, Bold, and Heavy)</a:t>
            </a:r>
          </a:p>
          <a:p>
            <a:pPr>
              <a:lnSpc>
                <a:spcPct val="100000"/>
              </a:lnSpc>
            </a:pPr>
            <a:endParaRPr lang="en-US">
              <a:solidFill>
                <a:srgbClr val="6F706C"/>
              </a:solidFill>
              <a:latin typeface="MrEavesXLModOT" panose="020B0603060502020204" pitchFamily="34" charset="77"/>
              <a:ea typeface="Open Sans" panose="020B0606030504020204" pitchFamily="34" charset="0"/>
              <a:cs typeface="Open Sans" panose="020B0606030504020204" pitchFamily="34" charset="0"/>
            </a:endParaRPr>
          </a:p>
          <a:p>
            <a:pPr>
              <a:lnSpc>
                <a:spcPct val="100000"/>
              </a:lnSpc>
            </a:pPr>
            <a:r>
              <a:rPr lang="en-US" b="1">
                <a:solidFill>
                  <a:srgbClr val="6F706C"/>
                </a:solidFill>
                <a:latin typeface="MrEavesXLModOT" panose="020B0603060502020204" pitchFamily="34" charset="77"/>
                <a:ea typeface="Open Sans" panose="020B0606030504020204" pitchFamily="34" charset="0"/>
                <a:cs typeface="Open Sans" panose="020B0606030504020204" pitchFamily="34" charset="0"/>
              </a:rPr>
              <a:t>BODY: </a:t>
            </a:r>
            <a:br>
              <a:rPr lang="en-US" b="1">
                <a:solidFill>
                  <a:srgbClr val="6F706C"/>
                </a:solidFill>
                <a:latin typeface="MrEavesXLModOT" panose="020B0603060502020204" pitchFamily="34" charset="77"/>
                <a:ea typeface="Open Sans" panose="020B0606030504020204" pitchFamily="34" charset="0"/>
                <a:cs typeface="Open Sans" panose="020B0606030504020204" pitchFamily="34" charset="0"/>
              </a:rPr>
            </a:br>
            <a:r>
              <a:rPr lang="en-US" err="1">
                <a:solidFill>
                  <a:srgbClr val="6F706C"/>
                </a:solidFill>
                <a:latin typeface="MrEavesXLModOT" panose="020B0603060502020204" pitchFamily="34" charset="77"/>
              </a:rPr>
              <a:t>Mr</a:t>
            </a:r>
            <a:r>
              <a:rPr lang="en-US">
                <a:solidFill>
                  <a:srgbClr val="6F706C"/>
                </a:solidFill>
                <a:latin typeface="MrEavesXLModOT" panose="020B0603060502020204" pitchFamily="34" charset="77"/>
              </a:rPr>
              <a:t> Eaves XL Mod OT </a:t>
            </a:r>
            <a:r>
              <a:rPr lang="en-US">
                <a:solidFill>
                  <a:srgbClr val="6F706C"/>
                </a:solidFill>
                <a:latin typeface="MrEavesXLModOT" panose="020B0603060502020204" pitchFamily="34" charset="77"/>
                <a:ea typeface="Open Sans" panose="020B0606030504020204" pitchFamily="34" charset="0"/>
                <a:cs typeface="Open Sans" panose="020B0606030504020204" pitchFamily="34" charset="0"/>
              </a:rPr>
              <a:t>(Book, Book Italic, Bold, and Bold Italic)</a:t>
            </a:r>
          </a:p>
          <a:p>
            <a:pPr>
              <a:lnSpc>
                <a:spcPct val="130000"/>
              </a:lnSpc>
            </a:pPr>
            <a:endParaRPr lang="en-US">
              <a:solidFill>
                <a:srgbClr val="6F706C"/>
              </a:solidFill>
              <a:latin typeface="MrEavesXLModOT" panose="020B0603060502020204" pitchFamily="34"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6F706C"/>
                </a:solidFill>
                <a:latin typeface="MrEavesXLModOT" panose="020B0603060502020204" pitchFamily="34" charset="77"/>
                <a:ea typeface="Open Sans" panose="020B0606030504020204" pitchFamily="34" charset="0"/>
                <a:cs typeface="Open Sans" panose="020B0606030504020204" pitchFamily="34" charset="0"/>
              </a:rPr>
              <a:t>COLORS: </a:t>
            </a:r>
            <a:br>
              <a:rPr lang="en-US" b="1">
                <a:latin typeface="MrEavesXLModOT" panose="020B0603060502020204" pitchFamily="34" charset="77"/>
                <a:ea typeface="Open Sans" panose="020B0606030504020204" pitchFamily="34" charset="0"/>
                <a:cs typeface="Open Sans" panose="020B0606030504020204" pitchFamily="34" charset="0"/>
              </a:rPr>
            </a:br>
            <a:r>
              <a:rPr lang="en-US" b="0">
                <a:latin typeface="MrEavesXLModOT" panose="020B0603060502020204" pitchFamily="34" charset="77"/>
                <a:ea typeface="Open Sans" panose="020B0606030504020204" pitchFamily="34" charset="0"/>
                <a:cs typeface="Open Sans" panose="020B0606030504020204" pitchFamily="34" charset="0"/>
              </a:rPr>
              <a:t>All Programs: </a:t>
            </a:r>
            <a:r>
              <a:rPr lang="en-US" b="1">
                <a:solidFill>
                  <a:srgbClr val="404A8A"/>
                </a:solidFill>
                <a:latin typeface="MrEavesXLModOT" panose="020B0603060502020204" pitchFamily="34" charset="77"/>
                <a:ea typeface="Open Sans" panose="020B0606030504020204" pitchFamily="34" charset="0"/>
                <a:cs typeface="Open Sans" panose="020B0606030504020204" pitchFamily="34" charset="0"/>
              </a:rPr>
              <a:t>Indigo</a:t>
            </a:r>
            <a:endParaRPr lang="en-US" b="1">
              <a:latin typeface="MrEavesXLModOT" panose="020B0603060502020204" pitchFamily="34"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6F706C"/>
                </a:solidFill>
                <a:latin typeface="MrEavesXLModOT" panose="020B0603060502020204" pitchFamily="34" charset="77"/>
                <a:ea typeface="Open Sans" panose="020B0606030504020204" pitchFamily="34" charset="0"/>
                <a:cs typeface="Open Sans" panose="020B0606030504020204" pitchFamily="34" charset="0"/>
              </a:rPr>
              <a:t>Harmony: </a:t>
            </a:r>
            <a:r>
              <a:rPr lang="en-US" b="1">
                <a:solidFill>
                  <a:schemeClr val="accent1"/>
                </a:solidFill>
                <a:latin typeface="MrEavesXLModOT" panose="020B0603060502020204" pitchFamily="34" charset="77"/>
                <a:ea typeface="Open Sans" panose="020B0606030504020204" pitchFamily="34" charset="0"/>
                <a:cs typeface="Open Sans" panose="020B0606030504020204" pitchFamily="34" charset="0"/>
              </a:rPr>
              <a:t>Dark Teal</a:t>
            </a:r>
            <a:r>
              <a:rPr lang="en-US" b="1">
                <a:latin typeface="MrEavesXLModOT" panose="020B0603060502020204" pitchFamily="34" charset="77"/>
                <a:ea typeface="Open Sans" panose="020B0606030504020204" pitchFamily="34" charset="0"/>
                <a:cs typeface="Open Sans" panose="020B0606030504020204" pitchFamily="34" charset="0"/>
              </a:rPr>
              <a:t>, </a:t>
            </a:r>
            <a:r>
              <a:rPr lang="en-US" b="1">
                <a:solidFill>
                  <a:schemeClr val="accent2"/>
                </a:solidFill>
                <a:latin typeface="MrEavesXLModOT" panose="020B0603060502020204" pitchFamily="34" charset="77"/>
                <a:ea typeface="Open Sans" panose="020B0606030504020204" pitchFamily="34" charset="0"/>
                <a:cs typeface="Open Sans" panose="020B0606030504020204" pitchFamily="34" charset="0"/>
              </a:rPr>
              <a:t>Lime</a:t>
            </a:r>
            <a:r>
              <a:rPr lang="en-US" b="1">
                <a:solidFill>
                  <a:schemeClr val="tx1"/>
                </a:solidFill>
                <a:latin typeface="MrEavesXLModOT" panose="020B0603060502020204" pitchFamily="34" charset="77"/>
                <a:ea typeface="Open Sans" panose="020B0606030504020204" pitchFamily="34" charset="0"/>
                <a:cs typeface="Open Sans" panose="020B0606030504020204" pitchFamily="34" charset="0"/>
              </a:rPr>
              <a:t>,</a:t>
            </a:r>
            <a:r>
              <a:rPr lang="en-US" b="1">
                <a:solidFill>
                  <a:schemeClr val="accent2"/>
                </a:solidFill>
                <a:latin typeface="MrEavesXLModOT" panose="020B0603060502020204" pitchFamily="34" charset="77"/>
                <a:ea typeface="Open Sans" panose="020B0606030504020204" pitchFamily="34" charset="0"/>
                <a:cs typeface="Open Sans" panose="020B0606030504020204" pitchFamily="34" charset="0"/>
              </a:rPr>
              <a:t> </a:t>
            </a:r>
            <a:r>
              <a:rPr lang="en-US" b="1">
                <a:solidFill>
                  <a:schemeClr val="tx2"/>
                </a:solidFill>
                <a:latin typeface="MrEavesXLModOT" panose="020B0603060502020204" pitchFamily="34" charset="77"/>
                <a:ea typeface="Open Sans" panose="020B0606030504020204" pitchFamily="34" charset="0"/>
                <a:cs typeface="Open Sans" panose="020B0606030504020204" pitchFamily="34" charset="0"/>
              </a:rPr>
              <a:t>Aqua</a:t>
            </a:r>
          </a:p>
          <a:p>
            <a:pPr>
              <a:lnSpc>
                <a:spcPct val="100000"/>
              </a:lnSpc>
            </a:pPr>
            <a:r>
              <a:rPr lang="en-US" b="0">
                <a:solidFill>
                  <a:srgbClr val="6F706C"/>
                </a:solidFill>
                <a:latin typeface="MrEavesXLModOT" panose="020B0603060502020204" pitchFamily="34" charset="77"/>
                <a:ea typeface="Open Sans" panose="020B0606030504020204" pitchFamily="34" charset="0"/>
                <a:cs typeface="Open Sans" panose="020B0606030504020204" pitchFamily="34" charset="0"/>
              </a:rPr>
              <a:t>FA: </a:t>
            </a:r>
            <a:r>
              <a:rPr lang="en-US" b="1">
                <a:solidFill>
                  <a:schemeClr val="accent5"/>
                </a:solidFill>
                <a:latin typeface="MrEavesXLModOT" panose="020B0603060502020204" pitchFamily="34" charset="77"/>
                <a:ea typeface="Open Sans" panose="020B0606030504020204" pitchFamily="34" charset="0"/>
                <a:cs typeface="Open Sans" panose="020B0606030504020204" pitchFamily="34" charset="0"/>
              </a:rPr>
              <a:t>Purple</a:t>
            </a:r>
            <a:r>
              <a:rPr lang="en-US" b="1">
                <a:latin typeface="MrEavesXLModOT" panose="020B0603060502020204" pitchFamily="34" charset="77"/>
                <a:ea typeface="Open Sans" panose="020B0606030504020204" pitchFamily="34" charset="0"/>
                <a:cs typeface="Open Sans" panose="020B0606030504020204" pitchFamily="34" charset="0"/>
              </a:rPr>
              <a:t>, </a:t>
            </a:r>
            <a:r>
              <a:rPr lang="en-US" b="1">
                <a:solidFill>
                  <a:schemeClr val="accent6"/>
                </a:solidFill>
                <a:latin typeface="MrEavesXLModOT" panose="020B0603060502020204" pitchFamily="34" charset="77"/>
                <a:ea typeface="Open Sans" panose="020B0606030504020204" pitchFamily="34" charset="0"/>
                <a:cs typeface="Open Sans" panose="020B0606030504020204" pitchFamily="34" charset="0"/>
              </a:rPr>
              <a:t>Light Green</a:t>
            </a:r>
            <a:r>
              <a:rPr lang="en-US" b="1">
                <a:latin typeface="MrEavesXLModOT" panose="020B0603060502020204" pitchFamily="34" charset="77"/>
                <a:ea typeface="Open Sans" panose="020B0606030504020204" pitchFamily="34" charset="0"/>
                <a:cs typeface="Open Sans" panose="020B0606030504020204" pitchFamily="34" charset="0"/>
              </a:rPr>
              <a:t>, </a:t>
            </a:r>
            <a:r>
              <a:rPr lang="en-US" b="1">
                <a:solidFill>
                  <a:schemeClr val="bg2"/>
                </a:solidFill>
                <a:latin typeface="MrEavesXLModOT" panose="020B0603060502020204" pitchFamily="34" charset="77"/>
                <a:ea typeface="Open Sans" panose="020B0606030504020204" pitchFamily="34" charset="0"/>
                <a:cs typeface="Open Sans" panose="020B0606030504020204" pitchFamily="34" charset="0"/>
              </a:rPr>
              <a:t>Peach</a:t>
            </a:r>
            <a:endParaRPr lang="en-US" b="1">
              <a:latin typeface="MrEavesXLModOT" panose="020B0603060502020204" pitchFamily="34" charset="77"/>
              <a:ea typeface="Open Sans" panose="020B0606030504020204" pitchFamily="34" charset="0"/>
              <a:cs typeface="Open Sans" panose="020B0606030504020204" pitchFamily="34" charset="0"/>
            </a:endParaRPr>
          </a:p>
          <a:p>
            <a:pPr>
              <a:lnSpc>
                <a:spcPct val="100000"/>
              </a:lnSpc>
            </a:pPr>
            <a:r>
              <a:rPr lang="en-US" b="0">
                <a:solidFill>
                  <a:srgbClr val="6F706C"/>
                </a:solidFill>
                <a:latin typeface="MrEavesXLModOT" panose="020B0603060502020204" pitchFamily="34" charset="77"/>
                <a:ea typeface="Open Sans" panose="020B0606030504020204" pitchFamily="34" charset="0"/>
                <a:cs typeface="Open Sans" panose="020B0606030504020204" pitchFamily="34" charset="0"/>
              </a:rPr>
              <a:t>Inspire: </a:t>
            </a:r>
            <a:r>
              <a:rPr lang="en-US" b="1">
                <a:solidFill>
                  <a:schemeClr val="accent4"/>
                </a:solidFill>
                <a:latin typeface="MrEavesXLModOT" panose="020B0603060502020204" pitchFamily="34" charset="77"/>
                <a:ea typeface="Open Sans" panose="020B0606030504020204" pitchFamily="34" charset="0"/>
                <a:cs typeface="Open Sans" panose="020B0606030504020204" pitchFamily="34" charset="0"/>
              </a:rPr>
              <a:t>Orange</a:t>
            </a:r>
            <a:r>
              <a:rPr lang="en-US" b="1">
                <a:latin typeface="MrEavesXLModOT" panose="020B0603060502020204" pitchFamily="34" charset="77"/>
                <a:ea typeface="Open Sans" panose="020B0606030504020204" pitchFamily="34" charset="0"/>
                <a:cs typeface="Open Sans" panose="020B0606030504020204" pitchFamily="34" charset="0"/>
              </a:rPr>
              <a:t>, </a:t>
            </a:r>
            <a:r>
              <a:rPr lang="en-US" b="1">
                <a:solidFill>
                  <a:schemeClr val="accent3"/>
                </a:solidFill>
                <a:latin typeface="MrEavesXLModOT" panose="020B0603060502020204" pitchFamily="34" charset="77"/>
                <a:ea typeface="Open Sans" panose="020B0606030504020204" pitchFamily="34" charset="0"/>
                <a:cs typeface="Open Sans" panose="020B0606030504020204" pitchFamily="34" charset="0"/>
              </a:rPr>
              <a:t>Gold</a:t>
            </a:r>
            <a:r>
              <a:rPr lang="en-US" b="1">
                <a:latin typeface="MrEavesXLModOT" panose="020B0603060502020204" pitchFamily="34" charset="77"/>
                <a:ea typeface="Open Sans" panose="020B0606030504020204" pitchFamily="34" charset="0"/>
                <a:cs typeface="Open Sans" panose="020B0606030504020204" pitchFamily="34" charset="0"/>
              </a:rPr>
              <a:t>, </a:t>
            </a:r>
            <a:r>
              <a:rPr lang="en-US" b="1">
                <a:solidFill>
                  <a:srgbClr val="771213"/>
                </a:solidFill>
                <a:latin typeface="MrEavesXLModOT" panose="020B0603060502020204" pitchFamily="34" charset="77"/>
                <a:ea typeface="Open Sans" panose="020B0606030504020204" pitchFamily="34" charset="0"/>
                <a:cs typeface="Open Sans" panose="020B0606030504020204" pitchFamily="34" charset="0"/>
              </a:rPr>
              <a:t>Dark Red</a:t>
            </a:r>
            <a:endParaRPr lang="en-US">
              <a:latin typeface="MrEavesXLModOT" panose="020B0603060502020204" pitchFamily="34" charset="77"/>
            </a:endParaRPr>
          </a:p>
        </p:txBody>
      </p:sp>
      <p:pic>
        <p:nvPicPr>
          <p:cNvPr id="19" name="Picture 18">
            <a:extLst>
              <a:ext uri="{FF2B5EF4-FFF2-40B4-BE49-F238E27FC236}">
                <a16:creationId xmlns:a16="http://schemas.microsoft.com/office/drawing/2014/main" id="{3F39238B-B5D0-9843-8CD9-319B3E6BCD7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20" name="Picture 19">
            <a:extLst>
              <a:ext uri="{FF2B5EF4-FFF2-40B4-BE49-F238E27FC236}">
                <a16:creationId xmlns:a16="http://schemas.microsoft.com/office/drawing/2014/main" id="{23A55AAF-2883-4A44-8061-FD51660257D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21" name="Picture 20">
            <a:extLst>
              <a:ext uri="{FF2B5EF4-FFF2-40B4-BE49-F238E27FC236}">
                <a16:creationId xmlns:a16="http://schemas.microsoft.com/office/drawing/2014/main" id="{4814EB75-1566-4C45-8B46-BA33EB3780D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22" name="TextBox 21">
            <a:extLst>
              <a:ext uri="{FF2B5EF4-FFF2-40B4-BE49-F238E27FC236}">
                <a16:creationId xmlns:a16="http://schemas.microsoft.com/office/drawing/2014/main" id="{E0D77BE4-1948-324F-BA59-29572C66AE32}"/>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BD450C6B-C66B-C343-97A8-BDD9FCCA6C69}"/>
              </a:ext>
            </a:extLst>
          </p:cNvPr>
          <p:cNvGrpSpPr/>
          <p:nvPr userDrawn="1"/>
        </p:nvGrpSpPr>
        <p:grpSpPr>
          <a:xfrm>
            <a:off x="6470085" y="1522935"/>
            <a:ext cx="5026852" cy="916771"/>
            <a:chOff x="6470085" y="4969962"/>
            <a:chExt cx="5026852" cy="916771"/>
          </a:xfrm>
        </p:grpSpPr>
        <p:sp>
          <p:nvSpPr>
            <p:cNvPr id="24" name="Google Shape;114;p20">
              <a:extLst>
                <a:ext uri="{FF2B5EF4-FFF2-40B4-BE49-F238E27FC236}">
                  <a16:creationId xmlns:a16="http://schemas.microsoft.com/office/drawing/2014/main" id="{0AA5D87A-101D-1745-8BA9-DB37412BBD20}"/>
                </a:ext>
              </a:extLst>
            </p:cNvPr>
            <p:cNvSpPr/>
            <p:nvPr userDrawn="1"/>
          </p:nvSpPr>
          <p:spPr>
            <a:xfrm>
              <a:off x="8878523" y="4969962"/>
              <a:ext cx="2618414" cy="90959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15;p20">
              <a:extLst>
                <a:ext uri="{FF2B5EF4-FFF2-40B4-BE49-F238E27FC236}">
                  <a16:creationId xmlns:a16="http://schemas.microsoft.com/office/drawing/2014/main" id="{08C13CD0-309B-EA47-9DB0-FFB7B5F39883}"/>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026391" y="4977137"/>
              <a:ext cx="2382822" cy="909596"/>
            </a:xfrm>
            <a:prstGeom prst="rect">
              <a:avLst/>
            </a:prstGeom>
            <a:noFill/>
            <a:ln>
              <a:noFill/>
            </a:ln>
          </p:spPr>
        </p:pic>
        <p:pic>
          <p:nvPicPr>
            <p:cNvPr id="26" name="Google Shape;116;p20">
              <a:extLst>
                <a:ext uri="{FF2B5EF4-FFF2-40B4-BE49-F238E27FC236}">
                  <a16:creationId xmlns:a16="http://schemas.microsoft.com/office/drawing/2014/main" id="{383F0C39-36B3-8A46-8C89-84923F2FEFA6}"/>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6470085" y="4969962"/>
              <a:ext cx="2382822" cy="909596"/>
            </a:xfrm>
            <a:prstGeom prst="rect">
              <a:avLst/>
            </a:prstGeom>
            <a:noFill/>
            <a:ln>
              <a:noFill/>
            </a:ln>
          </p:spPr>
        </p:pic>
      </p:grpSp>
      <p:grpSp>
        <p:nvGrpSpPr>
          <p:cNvPr id="27" name="Group 26">
            <a:extLst>
              <a:ext uri="{FF2B5EF4-FFF2-40B4-BE49-F238E27FC236}">
                <a16:creationId xmlns:a16="http://schemas.microsoft.com/office/drawing/2014/main" id="{2630DB3F-2AC2-5048-A4A7-D074604BBC1F}"/>
              </a:ext>
            </a:extLst>
          </p:cNvPr>
          <p:cNvGrpSpPr/>
          <p:nvPr userDrawn="1"/>
        </p:nvGrpSpPr>
        <p:grpSpPr>
          <a:xfrm>
            <a:off x="6699366" y="4892611"/>
            <a:ext cx="4797571" cy="909596"/>
            <a:chOff x="6699366" y="3255462"/>
            <a:chExt cx="4797571" cy="909596"/>
          </a:xfrm>
        </p:grpSpPr>
        <p:sp>
          <p:nvSpPr>
            <p:cNvPr id="28" name="Google Shape;114;p20">
              <a:extLst>
                <a:ext uri="{FF2B5EF4-FFF2-40B4-BE49-F238E27FC236}">
                  <a16:creationId xmlns:a16="http://schemas.microsoft.com/office/drawing/2014/main" id="{EABA9E85-8914-504D-B2C9-18E62CAA0F68}"/>
                </a:ext>
              </a:extLst>
            </p:cNvPr>
            <p:cNvSpPr/>
            <p:nvPr userDrawn="1"/>
          </p:nvSpPr>
          <p:spPr>
            <a:xfrm>
              <a:off x="8878523" y="3255462"/>
              <a:ext cx="2618414" cy="90959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Google Shape;229;p30">
              <a:extLst>
                <a:ext uri="{FF2B5EF4-FFF2-40B4-BE49-F238E27FC236}">
                  <a16:creationId xmlns:a16="http://schemas.microsoft.com/office/drawing/2014/main" id="{68D86291-75BF-6C40-9909-312988823425}"/>
                </a:ext>
              </a:extLst>
            </p:cNvPr>
            <p:cNvPicPr preferRelativeResize="0"/>
            <p:nvPr userDrawn="1"/>
          </p:nvPicPr>
          <p:blipFill>
            <a:blip r:embed="rId4" cstate="email">
              <a:alphaModFix/>
              <a:extLst>
                <a:ext uri="{28A0092B-C50C-407E-A947-70E740481C1C}">
                  <a14:useLocalDpi xmlns:a14="http://schemas.microsoft.com/office/drawing/2010/main"/>
                </a:ext>
              </a:extLst>
            </a:blip>
            <a:stretch>
              <a:fillRect/>
            </a:stretch>
          </p:blipFill>
          <p:spPr>
            <a:xfrm>
              <a:off x="6699366" y="3431254"/>
              <a:ext cx="1512227" cy="524337"/>
            </a:xfrm>
            <a:prstGeom prst="rect">
              <a:avLst/>
            </a:prstGeom>
            <a:noFill/>
            <a:ln>
              <a:noFill/>
            </a:ln>
          </p:spPr>
        </p:pic>
        <p:pic>
          <p:nvPicPr>
            <p:cNvPr id="30" name="Google Shape;230;p30">
              <a:extLst>
                <a:ext uri="{FF2B5EF4-FFF2-40B4-BE49-F238E27FC236}">
                  <a16:creationId xmlns:a16="http://schemas.microsoft.com/office/drawing/2014/main" id="{2E20EEF8-F47B-644A-B3E4-A38AA552300C}"/>
                </a:ext>
              </a:extLst>
            </p:cNvPr>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9415528" y="3431254"/>
              <a:ext cx="1512227" cy="524337"/>
            </a:xfrm>
            <a:prstGeom prst="rect">
              <a:avLst/>
            </a:prstGeom>
            <a:noFill/>
            <a:ln>
              <a:noFill/>
            </a:ln>
          </p:spPr>
        </p:pic>
      </p:grpSp>
      <p:grpSp>
        <p:nvGrpSpPr>
          <p:cNvPr id="31" name="Group 30">
            <a:extLst>
              <a:ext uri="{FF2B5EF4-FFF2-40B4-BE49-F238E27FC236}">
                <a16:creationId xmlns:a16="http://schemas.microsoft.com/office/drawing/2014/main" id="{BA9CB8B1-FF73-5741-8CC6-2ED182989661}"/>
              </a:ext>
            </a:extLst>
          </p:cNvPr>
          <p:cNvGrpSpPr/>
          <p:nvPr userDrawn="1"/>
        </p:nvGrpSpPr>
        <p:grpSpPr>
          <a:xfrm>
            <a:off x="6695017" y="3212401"/>
            <a:ext cx="4801920" cy="909596"/>
            <a:chOff x="6695017" y="1575252"/>
            <a:chExt cx="4801920" cy="909596"/>
          </a:xfrm>
        </p:grpSpPr>
        <p:sp>
          <p:nvSpPr>
            <p:cNvPr id="32" name="Google Shape;114;p20">
              <a:extLst>
                <a:ext uri="{FF2B5EF4-FFF2-40B4-BE49-F238E27FC236}">
                  <a16:creationId xmlns:a16="http://schemas.microsoft.com/office/drawing/2014/main" id="{597EB50F-3856-8F42-8818-0F4A9BF0BB89}"/>
                </a:ext>
              </a:extLst>
            </p:cNvPr>
            <p:cNvSpPr/>
            <p:nvPr userDrawn="1"/>
          </p:nvSpPr>
          <p:spPr>
            <a:xfrm>
              <a:off x="8878523" y="1575252"/>
              <a:ext cx="2618414" cy="909596"/>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2;p40">
              <a:extLst>
                <a:ext uri="{FF2B5EF4-FFF2-40B4-BE49-F238E27FC236}">
                  <a16:creationId xmlns:a16="http://schemas.microsoft.com/office/drawing/2014/main" id="{6EA5E35B-D617-6C40-9F97-5E1D1CC29A12}"/>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6695017" y="1668201"/>
              <a:ext cx="1908184" cy="710562"/>
            </a:xfrm>
            <a:prstGeom prst="rect">
              <a:avLst/>
            </a:prstGeom>
            <a:noFill/>
            <a:ln>
              <a:noFill/>
            </a:ln>
          </p:spPr>
        </p:pic>
        <p:pic>
          <p:nvPicPr>
            <p:cNvPr id="34" name="Google Shape;339;p40">
              <a:extLst>
                <a:ext uri="{FF2B5EF4-FFF2-40B4-BE49-F238E27FC236}">
                  <a16:creationId xmlns:a16="http://schemas.microsoft.com/office/drawing/2014/main" id="{223D935C-D49A-FF4E-8414-2E30FAEF99A5}"/>
                </a:ext>
              </a:extLst>
            </p:cNvPr>
            <p:cNvPicPr preferRelativeResize="0"/>
            <p:nvPr userDrawn="1"/>
          </p:nvPicPr>
          <p:blipFill rotWithShape="1">
            <a:blip r:embed="rId7" cstate="email">
              <a:alphaModFix/>
              <a:extLst>
                <a:ext uri="{28A0092B-C50C-407E-A947-70E740481C1C}">
                  <a14:useLocalDpi xmlns:a14="http://schemas.microsoft.com/office/drawing/2010/main"/>
                </a:ext>
              </a:extLst>
            </a:blip>
            <a:srcRect/>
            <a:stretch/>
          </p:blipFill>
          <p:spPr>
            <a:xfrm>
              <a:off x="9217549" y="1668201"/>
              <a:ext cx="1908184" cy="710562"/>
            </a:xfrm>
            <a:prstGeom prst="rect">
              <a:avLst/>
            </a:prstGeom>
            <a:noFill/>
            <a:ln>
              <a:noFill/>
            </a:ln>
          </p:spPr>
        </p:pic>
      </p:grpSp>
      <p:sp>
        <p:nvSpPr>
          <p:cNvPr id="35" name="TextBox 34">
            <a:extLst>
              <a:ext uri="{FF2B5EF4-FFF2-40B4-BE49-F238E27FC236}">
                <a16:creationId xmlns:a16="http://schemas.microsoft.com/office/drawing/2014/main" id="{51F2D02D-8453-F74E-AD0B-67938B062A77}"/>
              </a:ext>
            </a:extLst>
          </p:cNvPr>
          <p:cNvSpPr txBox="1"/>
          <p:nvPr userDrawn="1"/>
        </p:nvSpPr>
        <p:spPr>
          <a:xfrm>
            <a:off x="748519" y="603217"/>
            <a:ext cx="5666781" cy="769441"/>
          </a:xfrm>
          <a:prstGeom prst="rect">
            <a:avLst/>
          </a:prstGeom>
          <a:noFill/>
        </p:spPr>
        <p:txBody>
          <a:bodyPr wrap="square" rtlCol="0">
            <a:spAutoFit/>
          </a:bodyPr>
          <a:lstStyle/>
          <a:p>
            <a:r>
              <a:rPr lang="en-US" sz="4400" b="1">
                <a:solidFill>
                  <a:srgbClr val="404A8A"/>
                </a:solidFill>
                <a:latin typeface="MrEavesXLModOT" panose="020B0603060502020204" pitchFamily="34" charset="77"/>
                <a:ea typeface="Montserrat"/>
                <a:cs typeface="Montserrat"/>
                <a:sym typeface="Montserrat"/>
              </a:rPr>
              <a:t>Rebrand Style Guide</a:t>
            </a:r>
            <a:endParaRPr lang="en-US" sz="4400" b="1">
              <a:solidFill>
                <a:srgbClr val="404A8A"/>
              </a:solidFill>
            </a:endParaRPr>
          </a:p>
        </p:txBody>
      </p:sp>
      <p:pic>
        <p:nvPicPr>
          <p:cNvPr id="37" name="Picture 36">
            <a:extLst>
              <a:ext uri="{FF2B5EF4-FFF2-40B4-BE49-F238E27FC236}">
                <a16:creationId xmlns:a16="http://schemas.microsoft.com/office/drawing/2014/main" id="{58242DC1-0EBC-DE41-A873-01C964A26FDC}"/>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38" name="Picture 37">
            <a:extLst>
              <a:ext uri="{FF2B5EF4-FFF2-40B4-BE49-F238E27FC236}">
                <a16:creationId xmlns:a16="http://schemas.microsoft.com/office/drawing/2014/main" id="{ABF3E007-79F3-4843-ADF1-D07FF48B059D}"/>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39" name="Picture 38">
            <a:extLst>
              <a:ext uri="{FF2B5EF4-FFF2-40B4-BE49-F238E27FC236}">
                <a16:creationId xmlns:a16="http://schemas.microsoft.com/office/drawing/2014/main" id="{647CECCC-DAF5-7B4D-8277-EBEE5A084F1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40" name="TextBox 39">
            <a:extLst>
              <a:ext uri="{FF2B5EF4-FFF2-40B4-BE49-F238E27FC236}">
                <a16:creationId xmlns:a16="http://schemas.microsoft.com/office/drawing/2014/main" id="{DEB4969F-F2F5-D34C-8019-4175471278DD}"/>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043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331772-4EBA-6F4C-93F1-3D06A3F72B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73" y="0"/>
            <a:ext cx="4701555" cy="6858000"/>
          </a:xfrm>
          <a:prstGeom prst="rect">
            <a:avLst/>
          </a:prstGeom>
        </p:spPr>
      </p:pic>
      <p:pic>
        <p:nvPicPr>
          <p:cNvPr id="3" name="Picture 2">
            <a:extLst>
              <a:ext uri="{FF2B5EF4-FFF2-40B4-BE49-F238E27FC236}">
                <a16:creationId xmlns:a16="http://schemas.microsoft.com/office/drawing/2014/main" id="{1059AB48-2C27-F34E-860F-83B926809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4" name="Picture 3">
            <a:extLst>
              <a:ext uri="{FF2B5EF4-FFF2-40B4-BE49-F238E27FC236}">
                <a16:creationId xmlns:a16="http://schemas.microsoft.com/office/drawing/2014/main" id="{7CD51833-1383-6344-BA62-650EAB603F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5" name="Picture 4">
            <a:extLst>
              <a:ext uri="{FF2B5EF4-FFF2-40B4-BE49-F238E27FC236}">
                <a16:creationId xmlns:a16="http://schemas.microsoft.com/office/drawing/2014/main" id="{6B6A25EC-E430-9949-963E-63CE291149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
        <p:nvSpPr>
          <p:cNvPr id="7" name="Text Placeholder 3">
            <a:extLst>
              <a:ext uri="{FF2B5EF4-FFF2-40B4-BE49-F238E27FC236}">
                <a16:creationId xmlns:a16="http://schemas.microsoft.com/office/drawing/2014/main" id="{4AD3C786-77F1-654A-B9B1-5A26DF0BB792}"/>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rgbClr val="404A8A"/>
                </a:solidFill>
                <a:latin typeface="MrEavesXLModOT"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17EE66FF-7DA2-AF41-BF93-ADE3269F009A}"/>
              </a:ext>
            </a:extLst>
          </p:cNvPr>
          <p:cNvSpPr>
            <a:spLocks noGrp="1"/>
          </p:cNvSpPr>
          <p:nvPr>
            <p:ph type="body" sz="quarter" idx="11" hasCustomPrompt="1"/>
          </p:nvPr>
        </p:nvSpPr>
        <p:spPr>
          <a:xfrm>
            <a:off x="5075238" y="1523705"/>
            <a:ext cx="6619875" cy="3494088"/>
          </a:xfrm>
          <a:prstGeom prst="rect">
            <a:avLst/>
          </a:prstGeom>
        </p:spPr>
        <p:txBody>
          <a:bodyPr/>
          <a:lstStyle>
            <a:lvl1pPr>
              <a:defRPr sz="2400" b="0">
                <a:latin typeface="MrEavesXLModOT" panose="020B0603060502020204" pitchFamily="34" charset="77"/>
              </a:defRPr>
            </a:lvl1pPr>
            <a:lvl2pPr>
              <a:defRPr sz="2400" b="0">
                <a:latin typeface="MrEavesXLModOT" panose="020B0603060502020204" pitchFamily="34" charset="77"/>
              </a:defRPr>
            </a:lvl2pPr>
            <a:lvl3pPr>
              <a:defRPr sz="2400" b="0">
                <a:latin typeface="MrEavesXLModOT" panose="020B0603060502020204" pitchFamily="34" charset="77"/>
              </a:defRPr>
            </a:lvl3pPr>
            <a:lvl4pPr>
              <a:defRPr sz="2400" b="0">
                <a:latin typeface="MrEavesXLModOT" panose="020B0603060502020204" pitchFamily="34" charset="77"/>
              </a:defRPr>
            </a:lvl4pPr>
            <a:lvl5pPr>
              <a:defRPr sz="2400" b="0">
                <a:latin typeface="MrEavesXLModOT"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AC55769-DF5F-214A-962F-3295CEB019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773" y="0"/>
            <a:ext cx="4701555" cy="6858000"/>
          </a:xfrm>
          <a:prstGeom prst="rect">
            <a:avLst/>
          </a:prstGeom>
        </p:spPr>
      </p:pic>
      <p:pic>
        <p:nvPicPr>
          <p:cNvPr id="11" name="Picture 10">
            <a:extLst>
              <a:ext uri="{FF2B5EF4-FFF2-40B4-BE49-F238E27FC236}">
                <a16:creationId xmlns:a16="http://schemas.microsoft.com/office/drawing/2014/main" id="{68B2D2EB-4093-9A4F-82C9-1589EEBD17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12" name="Picture 11">
            <a:extLst>
              <a:ext uri="{FF2B5EF4-FFF2-40B4-BE49-F238E27FC236}">
                <a16:creationId xmlns:a16="http://schemas.microsoft.com/office/drawing/2014/main" id="{DD3D65D3-A7A3-774E-A536-45B2E85B7E8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13" name="Picture 12">
            <a:extLst>
              <a:ext uri="{FF2B5EF4-FFF2-40B4-BE49-F238E27FC236}">
                <a16:creationId xmlns:a16="http://schemas.microsoft.com/office/drawing/2014/main" id="{A65F54BC-E24B-574A-B9E2-1C59BB76594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Tree>
    <p:extLst>
      <p:ext uri="{BB962C8B-B14F-4D97-AF65-F5344CB8AC3E}">
        <p14:creationId xmlns:p14="http://schemas.microsoft.com/office/powerpoint/2010/main" val="71281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23631D-02D6-F24F-A425-1E4413EE3C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73" y="0"/>
            <a:ext cx="4701555" cy="6858000"/>
          </a:xfrm>
          <a:prstGeom prst="rect">
            <a:avLst/>
          </a:prstGeom>
        </p:spPr>
      </p:pic>
      <p:pic>
        <p:nvPicPr>
          <p:cNvPr id="3" name="Picture 2">
            <a:extLst>
              <a:ext uri="{FF2B5EF4-FFF2-40B4-BE49-F238E27FC236}">
                <a16:creationId xmlns:a16="http://schemas.microsoft.com/office/drawing/2014/main" id="{1059AB48-2C27-F34E-860F-83B926809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4" name="Picture 3">
            <a:extLst>
              <a:ext uri="{FF2B5EF4-FFF2-40B4-BE49-F238E27FC236}">
                <a16:creationId xmlns:a16="http://schemas.microsoft.com/office/drawing/2014/main" id="{7CD51833-1383-6344-BA62-650EAB603F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5" name="Picture 4">
            <a:extLst>
              <a:ext uri="{FF2B5EF4-FFF2-40B4-BE49-F238E27FC236}">
                <a16:creationId xmlns:a16="http://schemas.microsoft.com/office/drawing/2014/main" id="{6B6A25EC-E430-9949-963E-63CE291149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
        <p:nvSpPr>
          <p:cNvPr id="7" name="Text Placeholder 3">
            <a:extLst>
              <a:ext uri="{FF2B5EF4-FFF2-40B4-BE49-F238E27FC236}">
                <a16:creationId xmlns:a16="http://schemas.microsoft.com/office/drawing/2014/main" id="{4AD3C786-77F1-654A-B9B1-5A26DF0BB792}"/>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rgbClr val="404A8A"/>
                </a:solidFill>
                <a:latin typeface="MrEavesXLModOT"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17EE66FF-7DA2-AF41-BF93-ADE3269F009A}"/>
              </a:ext>
            </a:extLst>
          </p:cNvPr>
          <p:cNvSpPr>
            <a:spLocks noGrp="1"/>
          </p:cNvSpPr>
          <p:nvPr>
            <p:ph type="body" sz="quarter" idx="11" hasCustomPrompt="1"/>
          </p:nvPr>
        </p:nvSpPr>
        <p:spPr>
          <a:xfrm>
            <a:off x="5075238" y="1523705"/>
            <a:ext cx="6619875" cy="3494088"/>
          </a:xfrm>
          <a:prstGeom prst="rect">
            <a:avLst/>
          </a:prstGeom>
        </p:spPr>
        <p:txBody>
          <a:bodyPr/>
          <a:lstStyle>
            <a:lvl1pPr>
              <a:defRPr sz="2400" b="0">
                <a:latin typeface="MrEavesXLModOT" panose="020B0603060502020204" pitchFamily="34" charset="77"/>
              </a:defRPr>
            </a:lvl1pPr>
            <a:lvl2pPr>
              <a:defRPr sz="2400" b="0">
                <a:latin typeface="MrEavesXLModOT" panose="020B0603060502020204" pitchFamily="34" charset="77"/>
              </a:defRPr>
            </a:lvl2pPr>
            <a:lvl3pPr>
              <a:defRPr sz="2400" b="0">
                <a:latin typeface="MrEavesXLModOT" panose="020B0603060502020204" pitchFamily="34" charset="77"/>
              </a:defRPr>
            </a:lvl3pPr>
            <a:lvl4pPr>
              <a:defRPr sz="2400" b="0">
                <a:latin typeface="MrEavesXLModOT" panose="020B0603060502020204" pitchFamily="34" charset="77"/>
              </a:defRPr>
            </a:lvl4pPr>
            <a:lvl5pPr>
              <a:defRPr sz="2400" b="0">
                <a:latin typeface="MrEavesXLModOT"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0E49F7F-4AA1-A34B-8FA5-76222A6A40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773" y="0"/>
            <a:ext cx="4701555" cy="6858000"/>
          </a:xfrm>
          <a:prstGeom prst="rect">
            <a:avLst/>
          </a:prstGeom>
        </p:spPr>
      </p:pic>
      <p:pic>
        <p:nvPicPr>
          <p:cNvPr id="11" name="Picture 10">
            <a:extLst>
              <a:ext uri="{FF2B5EF4-FFF2-40B4-BE49-F238E27FC236}">
                <a16:creationId xmlns:a16="http://schemas.microsoft.com/office/drawing/2014/main" id="{1DE2405D-8CB1-CF4B-BD5B-34640A7870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12" name="Picture 11">
            <a:extLst>
              <a:ext uri="{FF2B5EF4-FFF2-40B4-BE49-F238E27FC236}">
                <a16:creationId xmlns:a16="http://schemas.microsoft.com/office/drawing/2014/main" id="{CD3CF590-5260-C947-B2D9-41B308960EE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13" name="Picture 12">
            <a:extLst>
              <a:ext uri="{FF2B5EF4-FFF2-40B4-BE49-F238E27FC236}">
                <a16:creationId xmlns:a16="http://schemas.microsoft.com/office/drawing/2014/main" id="{113C016F-86DE-3D40-BC51-52516CE68A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Tree>
    <p:extLst>
      <p:ext uri="{BB962C8B-B14F-4D97-AF65-F5344CB8AC3E}">
        <p14:creationId xmlns:p14="http://schemas.microsoft.com/office/powerpoint/2010/main" val="212884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3E472F-E7EB-164E-A12C-7BE3E36648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598"/>
          <a:stretch/>
        </p:blipFill>
        <p:spPr>
          <a:xfrm>
            <a:off x="0" y="0"/>
            <a:ext cx="4720328" cy="6759022"/>
          </a:xfrm>
          <a:prstGeom prst="rect">
            <a:avLst/>
          </a:prstGeom>
        </p:spPr>
      </p:pic>
      <p:pic>
        <p:nvPicPr>
          <p:cNvPr id="3" name="Picture 2">
            <a:extLst>
              <a:ext uri="{FF2B5EF4-FFF2-40B4-BE49-F238E27FC236}">
                <a16:creationId xmlns:a16="http://schemas.microsoft.com/office/drawing/2014/main" id="{1059AB48-2C27-F34E-860F-83B926809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4" name="Picture 3">
            <a:extLst>
              <a:ext uri="{FF2B5EF4-FFF2-40B4-BE49-F238E27FC236}">
                <a16:creationId xmlns:a16="http://schemas.microsoft.com/office/drawing/2014/main" id="{7CD51833-1383-6344-BA62-650EAB603F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5" name="Picture 4">
            <a:extLst>
              <a:ext uri="{FF2B5EF4-FFF2-40B4-BE49-F238E27FC236}">
                <a16:creationId xmlns:a16="http://schemas.microsoft.com/office/drawing/2014/main" id="{6B6A25EC-E430-9949-963E-63CE291149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
        <p:nvSpPr>
          <p:cNvPr id="7" name="Text Placeholder 3">
            <a:extLst>
              <a:ext uri="{FF2B5EF4-FFF2-40B4-BE49-F238E27FC236}">
                <a16:creationId xmlns:a16="http://schemas.microsoft.com/office/drawing/2014/main" id="{4AD3C786-77F1-654A-B9B1-5A26DF0BB792}"/>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rgbClr val="404A8A"/>
                </a:solidFill>
                <a:latin typeface="MrEavesXLModOT"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17EE66FF-7DA2-AF41-BF93-ADE3269F009A}"/>
              </a:ext>
            </a:extLst>
          </p:cNvPr>
          <p:cNvSpPr>
            <a:spLocks noGrp="1"/>
          </p:cNvSpPr>
          <p:nvPr>
            <p:ph type="body" sz="quarter" idx="11" hasCustomPrompt="1"/>
          </p:nvPr>
        </p:nvSpPr>
        <p:spPr>
          <a:xfrm>
            <a:off x="5075238" y="1523705"/>
            <a:ext cx="6619875" cy="3494088"/>
          </a:xfrm>
          <a:prstGeom prst="rect">
            <a:avLst/>
          </a:prstGeom>
        </p:spPr>
        <p:txBody>
          <a:bodyPr/>
          <a:lstStyle>
            <a:lvl1pPr>
              <a:defRPr sz="2400" b="0">
                <a:latin typeface="MrEavesXLModOT" panose="020B0603060502020204" pitchFamily="34" charset="77"/>
              </a:defRPr>
            </a:lvl1pPr>
            <a:lvl2pPr>
              <a:defRPr sz="2400" b="0">
                <a:latin typeface="MrEavesXLModOT" panose="020B0603060502020204" pitchFamily="34" charset="77"/>
              </a:defRPr>
            </a:lvl2pPr>
            <a:lvl3pPr>
              <a:defRPr sz="2400" b="0">
                <a:latin typeface="MrEavesXLModOT" panose="020B0603060502020204" pitchFamily="34" charset="77"/>
              </a:defRPr>
            </a:lvl3pPr>
            <a:lvl4pPr>
              <a:defRPr sz="2400" b="0">
                <a:latin typeface="MrEavesXLModOT" panose="020B0603060502020204" pitchFamily="34" charset="77"/>
              </a:defRPr>
            </a:lvl4pPr>
            <a:lvl5pPr>
              <a:defRPr sz="2400" b="0">
                <a:latin typeface="MrEavesXLModOT"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64EDC0AC-F15E-184F-8EEC-A36022ACB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98"/>
          <a:stretch/>
        </p:blipFill>
        <p:spPr>
          <a:xfrm>
            <a:off x="0" y="0"/>
            <a:ext cx="4720328" cy="6759022"/>
          </a:xfrm>
          <a:prstGeom prst="rect">
            <a:avLst/>
          </a:prstGeom>
        </p:spPr>
      </p:pic>
      <p:pic>
        <p:nvPicPr>
          <p:cNvPr id="11" name="Picture 10">
            <a:extLst>
              <a:ext uri="{FF2B5EF4-FFF2-40B4-BE49-F238E27FC236}">
                <a16:creationId xmlns:a16="http://schemas.microsoft.com/office/drawing/2014/main" id="{E62BE002-9CFE-F942-BF17-A0EC27AF83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12" name="Picture 11">
            <a:extLst>
              <a:ext uri="{FF2B5EF4-FFF2-40B4-BE49-F238E27FC236}">
                <a16:creationId xmlns:a16="http://schemas.microsoft.com/office/drawing/2014/main" id="{113A9A6B-BCE5-FB41-A7DB-769BA806158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13" name="Picture 12">
            <a:extLst>
              <a:ext uri="{FF2B5EF4-FFF2-40B4-BE49-F238E27FC236}">
                <a16:creationId xmlns:a16="http://schemas.microsoft.com/office/drawing/2014/main" id="{583B4A83-1A50-714A-8FD5-C9172565CC2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Tree>
    <p:extLst>
      <p:ext uri="{BB962C8B-B14F-4D97-AF65-F5344CB8AC3E}">
        <p14:creationId xmlns:p14="http://schemas.microsoft.com/office/powerpoint/2010/main" val="558405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4019EB-EE78-2049-9F94-E5028A6470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353"/>
          <a:stretch/>
        </p:blipFill>
        <p:spPr>
          <a:xfrm>
            <a:off x="13252" y="0"/>
            <a:ext cx="4701555" cy="6858000"/>
          </a:xfrm>
          <a:prstGeom prst="rect">
            <a:avLst/>
          </a:prstGeom>
        </p:spPr>
      </p:pic>
      <p:pic>
        <p:nvPicPr>
          <p:cNvPr id="3" name="Picture 2">
            <a:extLst>
              <a:ext uri="{FF2B5EF4-FFF2-40B4-BE49-F238E27FC236}">
                <a16:creationId xmlns:a16="http://schemas.microsoft.com/office/drawing/2014/main" id="{1059AB48-2C27-F34E-860F-83B926809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4" name="Picture 3">
            <a:extLst>
              <a:ext uri="{FF2B5EF4-FFF2-40B4-BE49-F238E27FC236}">
                <a16:creationId xmlns:a16="http://schemas.microsoft.com/office/drawing/2014/main" id="{7CD51833-1383-6344-BA62-650EAB603F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5" name="Picture 4">
            <a:extLst>
              <a:ext uri="{FF2B5EF4-FFF2-40B4-BE49-F238E27FC236}">
                <a16:creationId xmlns:a16="http://schemas.microsoft.com/office/drawing/2014/main" id="{6B6A25EC-E430-9949-963E-63CE291149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
        <p:nvSpPr>
          <p:cNvPr id="7" name="Text Placeholder 3">
            <a:extLst>
              <a:ext uri="{FF2B5EF4-FFF2-40B4-BE49-F238E27FC236}">
                <a16:creationId xmlns:a16="http://schemas.microsoft.com/office/drawing/2014/main" id="{4AD3C786-77F1-654A-B9B1-5A26DF0BB792}"/>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rgbClr val="404A8A"/>
                </a:solidFill>
                <a:latin typeface="MrEavesXLModOT"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17EE66FF-7DA2-AF41-BF93-ADE3269F009A}"/>
              </a:ext>
            </a:extLst>
          </p:cNvPr>
          <p:cNvSpPr>
            <a:spLocks noGrp="1"/>
          </p:cNvSpPr>
          <p:nvPr>
            <p:ph type="body" sz="quarter" idx="11" hasCustomPrompt="1"/>
          </p:nvPr>
        </p:nvSpPr>
        <p:spPr>
          <a:xfrm>
            <a:off x="5075238" y="1523705"/>
            <a:ext cx="6619875" cy="3494088"/>
          </a:xfrm>
          <a:prstGeom prst="rect">
            <a:avLst/>
          </a:prstGeom>
        </p:spPr>
        <p:txBody>
          <a:bodyPr/>
          <a:lstStyle>
            <a:lvl1pPr>
              <a:defRPr sz="2400" b="0">
                <a:latin typeface="MrEavesXLModOT" panose="020B0603060502020204" pitchFamily="34" charset="77"/>
              </a:defRPr>
            </a:lvl1pPr>
            <a:lvl2pPr>
              <a:defRPr sz="2400" b="0">
                <a:latin typeface="MrEavesXLModOT" panose="020B0603060502020204" pitchFamily="34" charset="77"/>
              </a:defRPr>
            </a:lvl2pPr>
            <a:lvl3pPr>
              <a:defRPr sz="2400" b="0">
                <a:latin typeface="MrEavesXLModOT" panose="020B0603060502020204" pitchFamily="34" charset="77"/>
              </a:defRPr>
            </a:lvl3pPr>
            <a:lvl4pPr>
              <a:defRPr sz="2400" b="0">
                <a:latin typeface="MrEavesXLModOT" panose="020B0603060502020204" pitchFamily="34" charset="77"/>
              </a:defRPr>
            </a:lvl4pPr>
            <a:lvl5pPr>
              <a:defRPr sz="2400" b="0">
                <a:latin typeface="MrEavesXLModOT"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2C56294-87B3-1241-8D21-DC8D9EFC0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4353"/>
          <a:stretch/>
        </p:blipFill>
        <p:spPr>
          <a:xfrm>
            <a:off x="13252" y="0"/>
            <a:ext cx="4701555" cy="6858000"/>
          </a:xfrm>
          <a:prstGeom prst="rect">
            <a:avLst/>
          </a:prstGeom>
        </p:spPr>
      </p:pic>
      <p:pic>
        <p:nvPicPr>
          <p:cNvPr id="11" name="Picture 10">
            <a:extLst>
              <a:ext uri="{FF2B5EF4-FFF2-40B4-BE49-F238E27FC236}">
                <a16:creationId xmlns:a16="http://schemas.microsoft.com/office/drawing/2014/main" id="{B034444D-153C-B544-AFED-570B919ED5C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12" name="Picture 11">
            <a:extLst>
              <a:ext uri="{FF2B5EF4-FFF2-40B4-BE49-F238E27FC236}">
                <a16:creationId xmlns:a16="http://schemas.microsoft.com/office/drawing/2014/main" id="{DD08B1A3-3FCB-5748-BE44-9995503F33B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13" name="Picture 12">
            <a:extLst>
              <a:ext uri="{FF2B5EF4-FFF2-40B4-BE49-F238E27FC236}">
                <a16:creationId xmlns:a16="http://schemas.microsoft.com/office/drawing/2014/main" id="{A70F8075-EE5D-504D-95F5-3BCBF30A10F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Tree>
    <p:extLst>
      <p:ext uri="{BB962C8B-B14F-4D97-AF65-F5344CB8AC3E}">
        <p14:creationId xmlns:p14="http://schemas.microsoft.com/office/powerpoint/2010/main" val="596781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FEE1-CB4F-1748-B7B1-8840C296E816}"/>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rgbClr val="404A8A"/>
                </a:solidFill>
                <a:latin typeface="MrEavesXLModOTUltra" panose="020B0603060502020204" pitchFamily="34" charset="77"/>
                <a:ea typeface="Open Sans" panose="020B0606030504020204" pitchFamily="34" charset="0"/>
                <a:cs typeface="Open Sans" panose="020B0606030504020204" pitchFamily="34" charset="0"/>
              </a:defRPr>
            </a:lvl1pPr>
          </a:lstStyle>
          <a:p>
            <a:r>
              <a:rPr lang="en-US"/>
              <a:t>THANK YOU!</a:t>
            </a:r>
          </a:p>
        </p:txBody>
      </p:sp>
      <p:sp>
        <p:nvSpPr>
          <p:cNvPr id="3" name="TextBox 2">
            <a:extLst>
              <a:ext uri="{FF2B5EF4-FFF2-40B4-BE49-F238E27FC236}">
                <a16:creationId xmlns:a16="http://schemas.microsoft.com/office/drawing/2014/main" id="{F59B33AE-D2DE-254D-9CEB-88E13692E2D3}"/>
              </a:ext>
            </a:extLst>
          </p:cNvPr>
          <p:cNvSpPr txBox="1"/>
          <p:nvPr/>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E36734A3-94E1-A44B-9796-A632D399B28C}"/>
              </a:ext>
            </a:extLst>
          </p:cNvPr>
          <p:cNvCxnSpPr>
            <a:cxnSpLocks/>
          </p:cNvCxnSpPr>
          <p:nvPr/>
        </p:nvCxnSpPr>
        <p:spPr>
          <a:xfrm flipH="1">
            <a:off x="5789167" y="3937445"/>
            <a:ext cx="604138" cy="0"/>
          </a:xfrm>
          <a:prstGeom prst="line">
            <a:avLst/>
          </a:prstGeom>
          <a:ln w="57150">
            <a:solidFill>
              <a:srgbClr val="404A8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3A83360-426E-6F40-B7C2-CB286C8E8BEE}"/>
              </a:ext>
            </a:extLst>
          </p:cNvPr>
          <p:cNvSpPr txBox="1"/>
          <p:nvPr/>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CCE93F20-D5A4-E949-B466-2FC6BC64B8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10" name="Picture 9">
            <a:extLst>
              <a:ext uri="{FF2B5EF4-FFF2-40B4-BE49-F238E27FC236}">
                <a16:creationId xmlns:a16="http://schemas.microsoft.com/office/drawing/2014/main" id="{5E27A4CF-C7C5-A847-9189-6FDCD8FB14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11" name="Picture 10">
            <a:extLst>
              <a:ext uri="{FF2B5EF4-FFF2-40B4-BE49-F238E27FC236}">
                <a16:creationId xmlns:a16="http://schemas.microsoft.com/office/drawing/2014/main" id="{9B268A36-2A31-D444-8CD6-6864892BB5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2" name="TextBox 11">
            <a:extLst>
              <a:ext uri="{FF2B5EF4-FFF2-40B4-BE49-F238E27FC236}">
                <a16:creationId xmlns:a16="http://schemas.microsoft.com/office/drawing/2014/main" id="{76EA0EA3-5B2B-9F4B-BCB9-6098194D280F}"/>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109B28AB-ED7E-F74F-9FA7-E13770454194}"/>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Connector 13">
            <a:extLst>
              <a:ext uri="{FF2B5EF4-FFF2-40B4-BE49-F238E27FC236}">
                <a16:creationId xmlns:a16="http://schemas.microsoft.com/office/drawing/2014/main" id="{751D5347-5AA2-8F42-A036-F986133483E8}"/>
              </a:ext>
            </a:extLst>
          </p:cNvPr>
          <p:cNvCxnSpPr>
            <a:cxnSpLocks/>
          </p:cNvCxnSpPr>
          <p:nvPr userDrawn="1"/>
        </p:nvCxnSpPr>
        <p:spPr>
          <a:xfrm flipH="1">
            <a:off x="5789167" y="3937445"/>
            <a:ext cx="604138" cy="0"/>
          </a:xfrm>
          <a:prstGeom prst="line">
            <a:avLst/>
          </a:prstGeom>
          <a:ln w="57150">
            <a:solidFill>
              <a:srgbClr val="404A8A"/>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B1FEC42-B347-704C-ABC9-C3E5189114D9}"/>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3DD295D6-2853-C14E-8A50-2D74A8643A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17" name="Picture 16">
            <a:extLst>
              <a:ext uri="{FF2B5EF4-FFF2-40B4-BE49-F238E27FC236}">
                <a16:creationId xmlns:a16="http://schemas.microsoft.com/office/drawing/2014/main" id="{CEDF2C6D-394B-6B4D-A873-10C4498B17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18" name="Picture 17">
            <a:extLst>
              <a:ext uri="{FF2B5EF4-FFF2-40B4-BE49-F238E27FC236}">
                <a16:creationId xmlns:a16="http://schemas.microsoft.com/office/drawing/2014/main" id="{319B9A9A-4395-E040-8844-15FD1C2A5C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9" name="TextBox 18">
            <a:extLst>
              <a:ext uri="{FF2B5EF4-FFF2-40B4-BE49-F238E27FC236}">
                <a16:creationId xmlns:a16="http://schemas.microsoft.com/office/drawing/2014/main" id="{0AF0DE46-1496-FE45-83FA-8B19D764B6E3}"/>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54706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8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69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9" name="TextBox 8">
            <a:extLst>
              <a:ext uri="{FF2B5EF4-FFF2-40B4-BE49-F238E27FC236}">
                <a16:creationId xmlns:a16="http://schemas.microsoft.com/office/drawing/2014/main" id="{89B79664-AE79-C24C-9663-6298E2B5BA3E}"/>
              </a:ext>
            </a:extLst>
          </p:cNvPr>
          <p:cNvSpPr txBox="1"/>
          <p:nvPr/>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214D770-1D6A-3E4D-8DA9-71A1C90849A5}"/>
              </a:ext>
            </a:extLst>
          </p:cNvPr>
          <p:cNvSpPr txBox="1"/>
          <p:nvPr/>
        </p:nvSpPr>
        <p:spPr>
          <a:xfrm>
            <a:off x="0" y="2902871"/>
            <a:ext cx="12192000" cy="1015663"/>
          </a:xfrm>
          <a:prstGeom prst="rect">
            <a:avLst/>
          </a:prstGeom>
          <a:noFill/>
        </p:spPr>
        <p:txBody>
          <a:bodyPr wrap="square" rtlCol="0">
            <a:spAutoFit/>
          </a:bodyPr>
          <a:lstStyle/>
          <a:p>
            <a:pPr algn="ctr"/>
            <a:r>
              <a:rPr lang="en-US" sz="6000" b="1" i="0">
                <a:solidFill>
                  <a:schemeClr val="accent2"/>
                </a:solidFill>
                <a:latin typeface="MrEavesXLModOTUltra" panose="020B0603060502020204" pitchFamily="34" charset="77"/>
                <a:ea typeface="Open Sans Extrabold" charset="0"/>
                <a:cs typeface="Open Sans Extrabold" charset="0"/>
              </a:rPr>
              <a:t>THANK</a:t>
            </a:r>
            <a:r>
              <a:rPr lang="en-US" sz="6000" b="1" i="0">
                <a:solidFill>
                  <a:srgbClr val="32313F"/>
                </a:solidFill>
                <a:latin typeface="MrEavesXLModOTUltra" panose="020B0603060502020204" pitchFamily="34" charset="77"/>
                <a:ea typeface="Open Sans Extrabold" charset="0"/>
                <a:cs typeface="Open Sans Extrabold" charset="0"/>
              </a:rPr>
              <a:t> </a:t>
            </a:r>
            <a:r>
              <a:rPr lang="en-US" sz="6000" b="1" i="0">
                <a:solidFill>
                  <a:srgbClr val="AFE3E4"/>
                </a:solidFill>
                <a:latin typeface="MrEavesXLModOTUltra" panose="020B0603060502020204" pitchFamily="34" charset="77"/>
                <a:ea typeface="Open Sans Extrabold" charset="0"/>
                <a:cs typeface="Open Sans Extrabold" charset="0"/>
              </a:rPr>
              <a:t>YOU</a:t>
            </a:r>
          </a:p>
        </p:txBody>
      </p:sp>
      <p:cxnSp>
        <p:nvCxnSpPr>
          <p:cNvPr id="14" name="Google Shape;89;p16">
            <a:extLst>
              <a:ext uri="{FF2B5EF4-FFF2-40B4-BE49-F238E27FC236}">
                <a16:creationId xmlns:a16="http://schemas.microsoft.com/office/drawing/2014/main" id="{9CB18587-2A27-7348-A7E9-6027C3C2A3AC}"/>
              </a:ext>
            </a:extLst>
          </p:cNvPr>
          <p:cNvCxnSpPr/>
          <p:nvPr/>
        </p:nvCxnSpPr>
        <p:spPr>
          <a:xfrm>
            <a:off x="5787616" y="3953047"/>
            <a:ext cx="653100" cy="0"/>
          </a:xfrm>
          <a:prstGeom prst="straightConnector1">
            <a:avLst/>
          </a:prstGeom>
          <a:noFill/>
          <a:ln w="9525" cap="flat" cmpd="sng">
            <a:solidFill>
              <a:srgbClr val="FFFFFF"/>
            </a:solidFill>
            <a:prstDash val="solid"/>
            <a:round/>
            <a:headEnd type="none" w="med" len="med"/>
            <a:tailEnd type="none" w="med" len="med"/>
          </a:ln>
        </p:spPr>
      </p:cxnSp>
      <p:pic>
        <p:nvPicPr>
          <p:cNvPr id="15" name="Google Shape;115;p20">
            <a:extLst>
              <a:ext uri="{FF2B5EF4-FFF2-40B4-BE49-F238E27FC236}">
                <a16:creationId xmlns:a16="http://schemas.microsoft.com/office/drawing/2014/main" id="{F7D89A65-BB07-4344-B3B1-8C766A235754}"/>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703642" y="5606170"/>
            <a:ext cx="2784716" cy="1063011"/>
          </a:xfrm>
          <a:prstGeom prst="rect">
            <a:avLst/>
          </a:prstGeom>
          <a:noFill/>
          <a:ln>
            <a:noFill/>
          </a:ln>
        </p:spPr>
      </p:pic>
      <p:sp>
        <p:nvSpPr>
          <p:cNvPr id="7" name="Rectangle 6">
            <a:extLst>
              <a:ext uri="{FF2B5EF4-FFF2-40B4-BE49-F238E27FC236}">
                <a16:creationId xmlns:a16="http://schemas.microsoft.com/office/drawing/2014/main" id="{3D29E009-3A09-6042-90DC-E12B266F60B8}"/>
              </a:ext>
            </a:extLst>
          </p:cNvPr>
          <p:cNvSpPr/>
          <p:nvPr userDrawn="1"/>
        </p:nvSpPr>
        <p:spPr>
          <a:xfrm>
            <a:off x="0" y="0"/>
            <a:ext cx="12192000" cy="6869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8" name="TextBox 7">
            <a:extLst>
              <a:ext uri="{FF2B5EF4-FFF2-40B4-BE49-F238E27FC236}">
                <a16:creationId xmlns:a16="http://schemas.microsoft.com/office/drawing/2014/main" id="{DCFE1D9A-C149-1F42-9486-DD40A77CE62C}"/>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ECB73B77-DC1A-AC48-88F2-0DA84E92D075}"/>
              </a:ext>
            </a:extLst>
          </p:cNvPr>
          <p:cNvSpPr txBox="1"/>
          <p:nvPr userDrawn="1"/>
        </p:nvSpPr>
        <p:spPr>
          <a:xfrm>
            <a:off x="0" y="2902871"/>
            <a:ext cx="12192000" cy="1015663"/>
          </a:xfrm>
          <a:prstGeom prst="rect">
            <a:avLst/>
          </a:prstGeom>
          <a:noFill/>
        </p:spPr>
        <p:txBody>
          <a:bodyPr wrap="square" rtlCol="0">
            <a:spAutoFit/>
          </a:bodyPr>
          <a:lstStyle/>
          <a:p>
            <a:pPr algn="ctr"/>
            <a:r>
              <a:rPr lang="en-US" sz="6000" b="1" i="0">
                <a:solidFill>
                  <a:schemeClr val="accent2"/>
                </a:solidFill>
                <a:latin typeface="MrEavesXLModOTUltra" panose="020B0603060502020204" pitchFamily="34" charset="77"/>
                <a:ea typeface="Open Sans Extrabold" charset="0"/>
                <a:cs typeface="Open Sans Extrabold" charset="0"/>
              </a:rPr>
              <a:t>THANK</a:t>
            </a:r>
            <a:r>
              <a:rPr lang="en-US" sz="6000" b="1" i="0">
                <a:solidFill>
                  <a:srgbClr val="32313F"/>
                </a:solidFill>
                <a:latin typeface="MrEavesXLModOTUltra" panose="020B0603060502020204" pitchFamily="34" charset="77"/>
                <a:ea typeface="Open Sans Extrabold" charset="0"/>
                <a:cs typeface="Open Sans Extrabold" charset="0"/>
              </a:rPr>
              <a:t> </a:t>
            </a:r>
            <a:r>
              <a:rPr lang="en-US" sz="6000" b="1" i="0">
                <a:solidFill>
                  <a:srgbClr val="AFE3E4"/>
                </a:solidFill>
                <a:latin typeface="MrEavesXLModOTUltra" panose="020B0603060502020204" pitchFamily="34" charset="77"/>
                <a:ea typeface="Open Sans Extrabold" charset="0"/>
                <a:cs typeface="Open Sans Extrabold" charset="0"/>
              </a:rPr>
              <a:t>YOU</a:t>
            </a:r>
          </a:p>
        </p:txBody>
      </p:sp>
      <p:cxnSp>
        <p:nvCxnSpPr>
          <p:cNvPr id="11" name="Google Shape;89;p16">
            <a:extLst>
              <a:ext uri="{FF2B5EF4-FFF2-40B4-BE49-F238E27FC236}">
                <a16:creationId xmlns:a16="http://schemas.microsoft.com/office/drawing/2014/main" id="{B6328124-992F-784F-B9C0-A70ADE08C9C7}"/>
              </a:ext>
            </a:extLst>
          </p:cNvPr>
          <p:cNvCxnSpPr/>
          <p:nvPr userDrawn="1"/>
        </p:nvCxnSpPr>
        <p:spPr>
          <a:xfrm>
            <a:off x="5787616" y="3953047"/>
            <a:ext cx="653100" cy="0"/>
          </a:xfrm>
          <a:prstGeom prst="straightConnector1">
            <a:avLst/>
          </a:prstGeom>
          <a:noFill/>
          <a:ln w="9525" cap="flat" cmpd="sng">
            <a:solidFill>
              <a:srgbClr val="FFFFFF"/>
            </a:solidFill>
            <a:prstDash val="solid"/>
            <a:round/>
            <a:headEnd type="none" w="med" len="med"/>
            <a:tailEnd type="none" w="med" len="med"/>
          </a:ln>
        </p:spPr>
      </p:cxnSp>
      <p:pic>
        <p:nvPicPr>
          <p:cNvPr id="13" name="Google Shape;115;p20">
            <a:extLst>
              <a:ext uri="{FF2B5EF4-FFF2-40B4-BE49-F238E27FC236}">
                <a16:creationId xmlns:a16="http://schemas.microsoft.com/office/drawing/2014/main" id="{DF4D64A1-BF18-7D42-9EC5-965D97AA947E}"/>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4703642" y="5606170"/>
            <a:ext cx="2784716" cy="1063011"/>
          </a:xfrm>
          <a:prstGeom prst="rect">
            <a:avLst/>
          </a:prstGeom>
          <a:noFill/>
          <a:ln>
            <a:noFill/>
          </a:ln>
        </p:spPr>
      </p:pic>
    </p:spTree>
    <p:extLst>
      <p:ext uri="{BB962C8B-B14F-4D97-AF65-F5344CB8AC3E}">
        <p14:creationId xmlns:p14="http://schemas.microsoft.com/office/powerpoint/2010/main" val="1565004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122E5A-BF55-7042-86E8-DE9597FFFE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45141" y="0"/>
            <a:ext cx="6476838" cy="6750272"/>
          </a:xfrm>
          <a:prstGeom prst="rect">
            <a:avLst/>
          </a:prstGeom>
        </p:spPr>
      </p:pic>
      <p:sp>
        <p:nvSpPr>
          <p:cNvPr id="7" name="Rectangle 6"/>
          <p:cNvSpPr/>
          <p:nvPr userDrawn="1"/>
        </p:nvSpPr>
        <p:spPr>
          <a:xfrm>
            <a:off x="0" y="-3"/>
            <a:ext cx="5067023"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A1C3"/>
              </a:solidFill>
            </a:endParaRPr>
          </a:p>
        </p:txBody>
      </p:sp>
      <p:sp>
        <p:nvSpPr>
          <p:cNvPr id="11" name="Google Shape;56;p13">
            <a:extLst>
              <a:ext uri="{FF2B5EF4-FFF2-40B4-BE49-F238E27FC236}">
                <a16:creationId xmlns:a16="http://schemas.microsoft.com/office/drawing/2014/main" id="{44574D00-BF60-6B4A-9F77-F48484BF9EE4}"/>
              </a:ext>
            </a:extLst>
          </p:cNvPr>
          <p:cNvSpPr/>
          <p:nvPr userDrawn="1"/>
        </p:nvSpPr>
        <p:spPr>
          <a:xfrm>
            <a:off x="0" y="5764192"/>
            <a:ext cx="11569245" cy="109380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2;p13">
            <a:extLst>
              <a:ext uri="{FF2B5EF4-FFF2-40B4-BE49-F238E27FC236}">
                <a16:creationId xmlns:a16="http://schemas.microsoft.com/office/drawing/2014/main" id="{5063879E-9441-E34C-9690-D2E74D17052F}"/>
              </a:ext>
            </a:extLst>
          </p:cNvPr>
          <p:cNvSpPr/>
          <p:nvPr userDrawn="1"/>
        </p:nvSpPr>
        <p:spPr>
          <a:xfrm>
            <a:off x="11372395" y="0"/>
            <a:ext cx="487705" cy="6858001"/>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2;p13">
            <a:extLst>
              <a:ext uri="{FF2B5EF4-FFF2-40B4-BE49-F238E27FC236}">
                <a16:creationId xmlns:a16="http://schemas.microsoft.com/office/drawing/2014/main" id="{4183C729-A48A-9543-9827-BFA1EDED6C9B}"/>
              </a:ext>
            </a:extLst>
          </p:cNvPr>
          <p:cNvSpPr/>
          <p:nvPr userDrawn="1"/>
        </p:nvSpPr>
        <p:spPr>
          <a:xfrm>
            <a:off x="11664024" y="-3"/>
            <a:ext cx="452206" cy="685800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p13">
            <a:extLst>
              <a:ext uri="{FF2B5EF4-FFF2-40B4-BE49-F238E27FC236}">
                <a16:creationId xmlns:a16="http://schemas.microsoft.com/office/drawing/2014/main" id="{B4DC2BEC-7E2A-DF47-8BD3-24E03C90BC49}"/>
              </a:ext>
            </a:extLst>
          </p:cNvPr>
          <p:cNvSpPr/>
          <p:nvPr userDrawn="1"/>
        </p:nvSpPr>
        <p:spPr>
          <a:xfrm>
            <a:off x="11947021" y="0"/>
            <a:ext cx="263988" cy="6858001"/>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332;p40">
            <a:extLst>
              <a:ext uri="{FF2B5EF4-FFF2-40B4-BE49-F238E27FC236}">
                <a16:creationId xmlns:a16="http://schemas.microsoft.com/office/drawing/2014/main" id="{161B90BE-D05F-EF4A-B8D3-989E34CA516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974175" y="887595"/>
            <a:ext cx="3164689" cy="1178454"/>
          </a:xfrm>
          <a:prstGeom prst="rect">
            <a:avLst/>
          </a:prstGeom>
          <a:noFill/>
          <a:ln>
            <a:noFill/>
          </a:ln>
        </p:spPr>
      </p:pic>
      <p:pic>
        <p:nvPicPr>
          <p:cNvPr id="19" name="Google Shape;229;p30">
            <a:extLst>
              <a:ext uri="{FF2B5EF4-FFF2-40B4-BE49-F238E27FC236}">
                <a16:creationId xmlns:a16="http://schemas.microsoft.com/office/drawing/2014/main" id="{071D0D6A-0B70-A84A-AEF1-B13663B2A297}"/>
              </a:ext>
            </a:extLst>
          </p:cNvPr>
          <p:cNvPicPr preferRelativeResize="0"/>
          <p:nvPr userDrawn="1"/>
        </p:nvPicPr>
        <p:blipFill>
          <a:blip r:embed="rId4" cstate="email">
            <a:alphaModFix/>
            <a:extLst>
              <a:ext uri="{28A0092B-C50C-407E-A947-70E740481C1C}">
                <a14:useLocalDpi xmlns:a14="http://schemas.microsoft.com/office/drawing/2010/main"/>
              </a:ext>
            </a:extLst>
          </a:blip>
          <a:stretch>
            <a:fillRect/>
          </a:stretch>
        </p:blipFill>
        <p:spPr>
          <a:xfrm>
            <a:off x="974175" y="4031751"/>
            <a:ext cx="2510875" cy="870600"/>
          </a:xfrm>
          <a:prstGeom prst="rect">
            <a:avLst/>
          </a:prstGeom>
          <a:noFill/>
          <a:ln>
            <a:noFill/>
          </a:ln>
        </p:spPr>
      </p:pic>
      <p:pic>
        <p:nvPicPr>
          <p:cNvPr id="20" name="Google Shape;116;p20">
            <a:extLst>
              <a:ext uri="{FF2B5EF4-FFF2-40B4-BE49-F238E27FC236}">
                <a16:creationId xmlns:a16="http://schemas.microsoft.com/office/drawing/2014/main" id="{DC93DE0D-110D-3C43-B8A1-5C854BD144D3}"/>
              </a:ext>
            </a:extLst>
          </p:cNvPr>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617957" y="2332172"/>
            <a:ext cx="3873979" cy="1478816"/>
          </a:xfrm>
          <a:prstGeom prst="rect">
            <a:avLst/>
          </a:prstGeom>
          <a:noFill/>
          <a:ln>
            <a:noFill/>
          </a:ln>
        </p:spPr>
      </p:pic>
      <p:sp>
        <p:nvSpPr>
          <p:cNvPr id="25" name="Text Placeholder 3">
            <a:extLst>
              <a:ext uri="{FF2B5EF4-FFF2-40B4-BE49-F238E27FC236}">
                <a16:creationId xmlns:a16="http://schemas.microsoft.com/office/drawing/2014/main" id="{C5F9E79F-98B0-B041-A085-5E1E2DB140B9}"/>
              </a:ext>
            </a:extLst>
          </p:cNvPr>
          <p:cNvSpPr>
            <a:spLocks noGrp="1"/>
          </p:cNvSpPr>
          <p:nvPr>
            <p:ph type="body" sz="quarter" idx="10" hasCustomPrompt="1"/>
          </p:nvPr>
        </p:nvSpPr>
        <p:spPr>
          <a:xfrm>
            <a:off x="859485" y="5908792"/>
            <a:ext cx="6620097" cy="437183"/>
          </a:xfrm>
          <a:prstGeom prst="rect">
            <a:avLst/>
          </a:prstGeom>
        </p:spPr>
        <p:txBody>
          <a:bodyPr/>
          <a:lstStyle>
            <a:lvl1pPr marL="0" indent="0">
              <a:buNone/>
              <a:defRPr sz="3200" b="1" i="0">
                <a:solidFill>
                  <a:schemeClr val="accent5"/>
                </a:solidFill>
                <a:latin typeface="Mr Eaves XL Mod OT Heavy" panose="020B0603060502020204" pitchFamily="34" charset="77"/>
              </a:defRPr>
            </a:lvl1pPr>
          </a:lstStyle>
          <a:p>
            <a:pPr lvl="0"/>
            <a:r>
              <a:rPr lang="en-US"/>
              <a:t>HEADLINE</a:t>
            </a:r>
          </a:p>
        </p:txBody>
      </p:sp>
      <p:sp>
        <p:nvSpPr>
          <p:cNvPr id="26" name="Text Placeholder 3">
            <a:extLst>
              <a:ext uri="{FF2B5EF4-FFF2-40B4-BE49-F238E27FC236}">
                <a16:creationId xmlns:a16="http://schemas.microsoft.com/office/drawing/2014/main" id="{495DE74C-AF0B-D745-B3B8-4BF60814D73C}"/>
              </a:ext>
            </a:extLst>
          </p:cNvPr>
          <p:cNvSpPr>
            <a:spLocks noGrp="1"/>
          </p:cNvSpPr>
          <p:nvPr>
            <p:ph type="body" sz="quarter" idx="11" hasCustomPrompt="1"/>
          </p:nvPr>
        </p:nvSpPr>
        <p:spPr>
          <a:xfrm>
            <a:off x="859485" y="6348201"/>
            <a:ext cx="6620097" cy="318334"/>
          </a:xfrm>
          <a:prstGeom prst="rect">
            <a:avLst/>
          </a:prstGeom>
        </p:spPr>
        <p:txBody>
          <a:bodyPr/>
          <a:lstStyle>
            <a:lvl1pPr marL="0" indent="0">
              <a:buNone/>
              <a:defRPr sz="2000" b="1" i="1">
                <a:solidFill>
                  <a:srgbClr val="6F706C"/>
                </a:solidFill>
                <a:latin typeface="MrEavesXLModOT" panose="020B0603060502020204" pitchFamily="34" charset="77"/>
              </a:defRPr>
            </a:lvl1pPr>
          </a:lstStyle>
          <a:p>
            <a:pPr lvl="0"/>
            <a:r>
              <a:rPr lang="en-US"/>
              <a:t>SUB HEADLINE</a:t>
            </a:r>
          </a:p>
        </p:txBody>
      </p:sp>
    </p:spTree>
    <p:extLst>
      <p:ext uri="{BB962C8B-B14F-4D97-AF65-F5344CB8AC3E}">
        <p14:creationId xmlns:p14="http://schemas.microsoft.com/office/powerpoint/2010/main" val="1874701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3_Custom Layout">
    <p:bg>
      <p:bgPr>
        <a:solidFill>
          <a:schemeClr val="accent1"/>
        </a:solidFill>
        <a:effectLst/>
      </p:bgPr>
    </p:bg>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EF3016E6-1E75-DE4A-8135-5BE3F2468AA7}"/>
              </a:ext>
            </a:extLst>
          </p:cNvPr>
          <p:cNvSpPr/>
          <p:nvPr userDrawn="1"/>
        </p:nvSpPr>
        <p:spPr>
          <a:xfrm>
            <a:off x="0" y="-1"/>
            <a:ext cx="12192000" cy="6857999"/>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accent5"/>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4" name="TextBox 3">
            <a:extLst>
              <a:ext uri="{FF2B5EF4-FFF2-40B4-BE49-F238E27FC236}">
                <a16:creationId xmlns:a16="http://schemas.microsoft.com/office/drawing/2014/main" id="{30191349-02D9-1A4F-95B1-971D9C38F29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A3FE97C-EF11-B648-9699-2F759A90EF94}"/>
              </a:ext>
            </a:extLst>
          </p:cNvPr>
          <p:cNvCxnSpPr>
            <a:cxnSpLocks/>
          </p:cNvCxnSpPr>
          <p:nvPr userDrawn="1"/>
        </p:nvCxnSpPr>
        <p:spPr>
          <a:xfrm flipH="1">
            <a:off x="5789167" y="3937445"/>
            <a:ext cx="604138"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Google Shape;62;p13">
            <a:extLst>
              <a:ext uri="{FF2B5EF4-FFF2-40B4-BE49-F238E27FC236}">
                <a16:creationId xmlns:a16="http://schemas.microsoft.com/office/drawing/2014/main" id="{CE93D914-DA65-BC43-9DBB-92A955B3D8D1}"/>
              </a:ext>
            </a:extLst>
          </p:cNvPr>
          <p:cNvSpPr/>
          <p:nvPr userDrawn="1"/>
        </p:nvSpPr>
        <p:spPr>
          <a:xfrm>
            <a:off x="11372395" y="0"/>
            <a:ext cx="487705" cy="6858001"/>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p13">
            <a:extLst>
              <a:ext uri="{FF2B5EF4-FFF2-40B4-BE49-F238E27FC236}">
                <a16:creationId xmlns:a16="http://schemas.microsoft.com/office/drawing/2014/main" id="{4618428C-9A35-A749-A28E-CE25C9A75BF1}"/>
              </a:ext>
            </a:extLst>
          </p:cNvPr>
          <p:cNvSpPr/>
          <p:nvPr userDrawn="1"/>
        </p:nvSpPr>
        <p:spPr>
          <a:xfrm>
            <a:off x="11664024" y="-3"/>
            <a:ext cx="452206" cy="6858001"/>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p13">
            <a:extLst>
              <a:ext uri="{FF2B5EF4-FFF2-40B4-BE49-F238E27FC236}">
                <a16:creationId xmlns:a16="http://schemas.microsoft.com/office/drawing/2014/main" id="{FCBB012D-7762-474E-825A-C47C5E390B9D}"/>
              </a:ext>
            </a:extLst>
          </p:cNvPr>
          <p:cNvSpPr/>
          <p:nvPr userDrawn="1"/>
        </p:nvSpPr>
        <p:spPr>
          <a:xfrm>
            <a:off x="11947021" y="0"/>
            <a:ext cx="263988" cy="6858001"/>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25B48F9F-7282-AE42-87FA-E3F3E34632A6}"/>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7456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7_Custom Layout">
    <p:bg>
      <p:bgPr>
        <a:solidFill>
          <a:schemeClr val="accent1"/>
        </a:solidFill>
        <a:effectLst/>
      </p:bgPr>
    </p:bg>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EF3016E6-1E75-DE4A-8135-5BE3F2468AA7}"/>
              </a:ext>
            </a:extLst>
          </p:cNvPr>
          <p:cNvSpPr/>
          <p:nvPr userDrawn="1"/>
        </p:nvSpPr>
        <p:spPr>
          <a:xfrm>
            <a:off x="0" y="-1"/>
            <a:ext cx="12192000" cy="68579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4" name="TextBox 3">
            <a:extLst>
              <a:ext uri="{FF2B5EF4-FFF2-40B4-BE49-F238E27FC236}">
                <a16:creationId xmlns:a16="http://schemas.microsoft.com/office/drawing/2014/main" id="{30191349-02D9-1A4F-95B1-971D9C38F29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A3FE97C-EF11-B648-9699-2F759A90EF94}"/>
              </a:ext>
            </a:extLst>
          </p:cNvPr>
          <p:cNvCxnSpPr>
            <a:cxnSpLocks/>
          </p:cNvCxnSpPr>
          <p:nvPr userDrawn="1"/>
        </p:nvCxnSpPr>
        <p:spPr>
          <a:xfrm flipH="1">
            <a:off x="5789167" y="3937445"/>
            <a:ext cx="6041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oogle Shape;62;p13">
            <a:extLst>
              <a:ext uri="{FF2B5EF4-FFF2-40B4-BE49-F238E27FC236}">
                <a16:creationId xmlns:a16="http://schemas.microsoft.com/office/drawing/2014/main" id="{CE93D914-DA65-BC43-9DBB-92A955B3D8D1}"/>
              </a:ext>
            </a:extLst>
          </p:cNvPr>
          <p:cNvSpPr/>
          <p:nvPr userDrawn="1"/>
        </p:nvSpPr>
        <p:spPr>
          <a:xfrm>
            <a:off x="11372395" y="0"/>
            <a:ext cx="487705" cy="6858001"/>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p13">
            <a:extLst>
              <a:ext uri="{FF2B5EF4-FFF2-40B4-BE49-F238E27FC236}">
                <a16:creationId xmlns:a16="http://schemas.microsoft.com/office/drawing/2014/main" id="{4618428C-9A35-A749-A28E-CE25C9A75BF1}"/>
              </a:ext>
            </a:extLst>
          </p:cNvPr>
          <p:cNvSpPr/>
          <p:nvPr userDrawn="1"/>
        </p:nvSpPr>
        <p:spPr>
          <a:xfrm>
            <a:off x="11664024" y="-3"/>
            <a:ext cx="452206" cy="6858001"/>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p13">
            <a:extLst>
              <a:ext uri="{FF2B5EF4-FFF2-40B4-BE49-F238E27FC236}">
                <a16:creationId xmlns:a16="http://schemas.microsoft.com/office/drawing/2014/main" id="{FCBB012D-7762-474E-825A-C47C5E390B9D}"/>
              </a:ext>
            </a:extLst>
          </p:cNvPr>
          <p:cNvSpPr/>
          <p:nvPr userDrawn="1"/>
        </p:nvSpPr>
        <p:spPr>
          <a:xfrm>
            <a:off x="11947021" y="0"/>
            <a:ext cx="263988" cy="6858001"/>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25B48F9F-7282-AE42-87FA-E3F3E34632A6}"/>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3827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2_Custom Layout">
    <p:bg>
      <p:bgPr>
        <a:solidFill>
          <a:schemeClr val="accent1"/>
        </a:solidFill>
        <a:effectLst/>
      </p:bgPr>
    </p:bg>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EF3016E6-1E75-DE4A-8135-5BE3F2468AA7}"/>
              </a:ext>
            </a:extLst>
          </p:cNvPr>
          <p:cNvSpPr/>
          <p:nvPr userDrawn="1"/>
        </p:nvSpPr>
        <p:spPr>
          <a:xfrm>
            <a:off x="0" y="-1"/>
            <a:ext cx="12192000" cy="68579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4" name="TextBox 3">
            <a:extLst>
              <a:ext uri="{FF2B5EF4-FFF2-40B4-BE49-F238E27FC236}">
                <a16:creationId xmlns:a16="http://schemas.microsoft.com/office/drawing/2014/main" id="{30191349-02D9-1A4F-95B1-971D9C38F29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A3FE97C-EF11-B648-9699-2F759A90EF94}"/>
              </a:ext>
            </a:extLst>
          </p:cNvPr>
          <p:cNvCxnSpPr>
            <a:cxnSpLocks/>
          </p:cNvCxnSpPr>
          <p:nvPr userDrawn="1"/>
        </p:nvCxnSpPr>
        <p:spPr>
          <a:xfrm flipH="1">
            <a:off x="5789167" y="3937445"/>
            <a:ext cx="6041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oogle Shape;62;p13">
            <a:extLst>
              <a:ext uri="{FF2B5EF4-FFF2-40B4-BE49-F238E27FC236}">
                <a16:creationId xmlns:a16="http://schemas.microsoft.com/office/drawing/2014/main" id="{CE93D914-DA65-BC43-9DBB-92A955B3D8D1}"/>
              </a:ext>
            </a:extLst>
          </p:cNvPr>
          <p:cNvSpPr/>
          <p:nvPr userDrawn="1"/>
        </p:nvSpPr>
        <p:spPr>
          <a:xfrm>
            <a:off x="11372395" y="0"/>
            <a:ext cx="487705" cy="6858001"/>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p13">
            <a:extLst>
              <a:ext uri="{FF2B5EF4-FFF2-40B4-BE49-F238E27FC236}">
                <a16:creationId xmlns:a16="http://schemas.microsoft.com/office/drawing/2014/main" id="{4618428C-9A35-A749-A28E-CE25C9A75BF1}"/>
              </a:ext>
            </a:extLst>
          </p:cNvPr>
          <p:cNvSpPr/>
          <p:nvPr userDrawn="1"/>
        </p:nvSpPr>
        <p:spPr>
          <a:xfrm>
            <a:off x="11664024" y="-3"/>
            <a:ext cx="452206" cy="6858001"/>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p13">
            <a:extLst>
              <a:ext uri="{FF2B5EF4-FFF2-40B4-BE49-F238E27FC236}">
                <a16:creationId xmlns:a16="http://schemas.microsoft.com/office/drawing/2014/main" id="{FCBB012D-7762-474E-825A-C47C5E390B9D}"/>
              </a:ext>
            </a:extLst>
          </p:cNvPr>
          <p:cNvSpPr/>
          <p:nvPr userDrawn="1"/>
        </p:nvSpPr>
        <p:spPr>
          <a:xfrm>
            <a:off x="11947021" y="0"/>
            <a:ext cx="263988" cy="6858001"/>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25B48F9F-7282-AE42-87FA-E3F3E34632A6}"/>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463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AA3143-DCE3-AA49-9390-1468F4909BA6}"/>
              </a:ext>
            </a:extLst>
          </p:cNvPr>
          <p:cNvSpPr txBox="1"/>
          <p:nvPr/>
        </p:nvSpPr>
        <p:spPr>
          <a:xfrm>
            <a:off x="510354" y="476172"/>
            <a:ext cx="11370194" cy="769441"/>
          </a:xfrm>
          <a:prstGeom prst="rect">
            <a:avLst/>
          </a:prstGeom>
          <a:noFill/>
        </p:spPr>
        <p:txBody>
          <a:bodyPr wrap="square" rtlCol="0">
            <a:spAutoFit/>
          </a:bodyPr>
          <a:lstStyle/>
          <a:p>
            <a:r>
              <a:rPr lang="en-US" sz="4400" b="1">
                <a:solidFill>
                  <a:srgbClr val="404A8A"/>
                </a:solidFill>
                <a:latin typeface="MrEavesXLModOT" panose="020B0603060502020204" pitchFamily="34" charset="77"/>
                <a:ea typeface="Montserrat"/>
                <a:cs typeface="Montserrat"/>
                <a:sym typeface="Montserrat"/>
              </a:rPr>
              <a:t>Icon Archive (for presentation design)</a:t>
            </a:r>
          </a:p>
        </p:txBody>
      </p:sp>
      <p:pic>
        <p:nvPicPr>
          <p:cNvPr id="63" name="Graphic 62">
            <a:extLst>
              <a:ext uri="{FF2B5EF4-FFF2-40B4-BE49-F238E27FC236}">
                <a16:creationId xmlns:a16="http://schemas.microsoft.com/office/drawing/2014/main" id="{5F8E541F-7B21-D147-A946-4FDB94D102F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46378" y="5370759"/>
            <a:ext cx="625048" cy="625048"/>
          </a:xfrm>
          <a:prstGeom prst="rect">
            <a:avLst/>
          </a:prstGeom>
        </p:spPr>
      </p:pic>
      <p:pic>
        <p:nvPicPr>
          <p:cNvPr id="65" name="Graphic 64">
            <a:extLst>
              <a:ext uri="{FF2B5EF4-FFF2-40B4-BE49-F238E27FC236}">
                <a16:creationId xmlns:a16="http://schemas.microsoft.com/office/drawing/2014/main" id="{D133F942-E278-304D-B63F-44604DBE0C9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77433" y="3084047"/>
            <a:ext cx="625048" cy="625048"/>
          </a:xfrm>
          <a:prstGeom prst="rect">
            <a:avLst/>
          </a:prstGeom>
        </p:spPr>
      </p:pic>
      <p:pic>
        <p:nvPicPr>
          <p:cNvPr id="67" name="Graphic 66">
            <a:extLst>
              <a:ext uri="{FF2B5EF4-FFF2-40B4-BE49-F238E27FC236}">
                <a16:creationId xmlns:a16="http://schemas.microsoft.com/office/drawing/2014/main" id="{4FD061DF-EEE9-2144-B93D-BE93F03B014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82912" y="3084047"/>
            <a:ext cx="625048" cy="625048"/>
          </a:xfrm>
          <a:prstGeom prst="rect">
            <a:avLst/>
          </a:prstGeom>
        </p:spPr>
      </p:pic>
      <p:pic>
        <p:nvPicPr>
          <p:cNvPr id="69" name="Graphic 68">
            <a:extLst>
              <a:ext uri="{FF2B5EF4-FFF2-40B4-BE49-F238E27FC236}">
                <a16:creationId xmlns:a16="http://schemas.microsoft.com/office/drawing/2014/main" id="{01CBAFF0-5924-2543-8BC6-D53A158E64C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24593" y="3084047"/>
            <a:ext cx="625048" cy="625048"/>
          </a:xfrm>
          <a:prstGeom prst="rect">
            <a:avLst/>
          </a:prstGeom>
        </p:spPr>
      </p:pic>
      <p:pic>
        <p:nvPicPr>
          <p:cNvPr id="71" name="Graphic 70">
            <a:extLst>
              <a:ext uri="{FF2B5EF4-FFF2-40B4-BE49-F238E27FC236}">
                <a16:creationId xmlns:a16="http://schemas.microsoft.com/office/drawing/2014/main" id="{A4590691-3629-714F-990E-E0F52A5C96A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30453" y="3084047"/>
            <a:ext cx="625048" cy="625048"/>
          </a:xfrm>
          <a:prstGeom prst="rect">
            <a:avLst/>
          </a:prstGeom>
        </p:spPr>
      </p:pic>
      <p:pic>
        <p:nvPicPr>
          <p:cNvPr id="73" name="Graphic 72">
            <a:extLst>
              <a:ext uri="{FF2B5EF4-FFF2-40B4-BE49-F238E27FC236}">
                <a16:creationId xmlns:a16="http://schemas.microsoft.com/office/drawing/2014/main" id="{6B899637-724D-1543-9A20-9B6D2728742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818105" y="5422175"/>
            <a:ext cx="625048" cy="625048"/>
          </a:xfrm>
          <a:prstGeom prst="rect">
            <a:avLst/>
          </a:prstGeom>
        </p:spPr>
      </p:pic>
      <p:pic>
        <p:nvPicPr>
          <p:cNvPr id="75" name="Graphic 74">
            <a:extLst>
              <a:ext uri="{FF2B5EF4-FFF2-40B4-BE49-F238E27FC236}">
                <a16:creationId xmlns:a16="http://schemas.microsoft.com/office/drawing/2014/main" id="{D82819E1-8A51-4746-993C-298A1AC4B11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392832" y="3084047"/>
            <a:ext cx="625048" cy="625048"/>
          </a:xfrm>
          <a:prstGeom prst="rect">
            <a:avLst/>
          </a:prstGeom>
        </p:spPr>
      </p:pic>
      <p:pic>
        <p:nvPicPr>
          <p:cNvPr id="77" name="Graphic 76">
            <a:extLst>
              <a:ext uri="{FF2B5EF4-FFF2-40B4-BE49-F238E27FC236}">
                <a16:creationId xmlns:a16="http://schemas.microsoft.com/office/drawing/2014/main" id="{80C07058-46D2-A049-8251-633F0A751E4D}"/>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405694" y="5422175"/>
            <a:ext cx="625048" cy="625048"/>
          </a:xfrm>
          <a:prstGeom prst="rect">
            <a:avLst/>
          </a:prstGeom>
        </p:spPr>
      </p:pic>
      <p:pic>
        <p:nvPicPr>
          <p:cNvPr id="79" name="Graphic 78">
            <a:extLst>
              <a:ext uri="{FF2B5EF4-FFF2-40B4-BE49-F238E27FC236}">
                <a16:creationId xmlns:a16="http://schemas.microsoft.com/office/drawing/2014/main" id="{9B876111-AB41-0343-A67A-3AFA4A936DC2}"/>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105405" y="5422175"/>
            <a:ext cx="625048" cy="625048"/>
          </a:xfrm>
          <a:prstGeom prst="rect">
            <a:avLst/>
          </a:prstGeom>
        </p:spPr>
      </p:pic>
      <p:pic>
        <p:nvPicPr>
          <p:cNvPr id="81" name="Graphic 80">
            <a:extLst>
              <a:ext uri="{FF2B5EF4-FFF2-40B4-BE49-F238E27FC236}">
                <a16:creationId xmlns:a16="http://schemas.microsoft.com/office/drawing/2014/main" id="{2518E65B-D1F2-0D45-A541-F462D04B2406}"/>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221666" y="3109487"/>
            <a:ext cx="625048" cy="625048"/>
          </a:xfrm>
          <a:prstGeom prst="rect">
            <a:avLst/>
          </a:prstGeom>
        </p:spPr>
      </p:pic>
      <p:pic>
        <p:nvPicPr>
          <p:cNvPr id="83" name="Graphic 82">
            <a:extLst>
              <a:ext uri="{FF2B5EF4-FFF2-40B4-BE49-F238E27FC236}">
                <a16:creationId xmlns:a16="http://schemas.microsoft.com/office/drawing/2014/main" id="{888FD4EF-A9A7-1443-85A6-5CF1805D5115}"/>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494250" y="5422175"/>
            <a:ext cx="625048" cy="625048"/>
          </a:xfrm>
          <a:prstGeom prst="rect">
            <a:avLst/>
          </a:prstGeom>
        </p:spPr>
      </p:pic>
      <p:pic>
        <p:nvPicPr>
          <p:cNvPr id="85" name="Graphic 84">
            <a:extLst>
              <a:ext uri="{FF2B5EF4-FFF2-40B4-BE49-F238E27FC236}">
                <a16:creationId xmlns:a16="http://schemas.microsoft.com/office/drawing/2014/main" id="{FAFA4C79-6297-7F43-BB52-B9FB7540816F}"/>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151762" y="5422175"/>
            <a:ext cx="625048" cy="625048"/>
          </a:xfrm>
          <a:prstGeom prst="rect">
            <a:avLst/>
          </a:prstGeom>
        </p:spPr>
      </p:pic>
      <p:pic>
        <p:nvPicPr>
          <p:cNvPr id="86" name="Graphic 85">
            <a:extLst>
              <a:ext uri="{FF2B5EF4-FFF2-40B4-BE49-F238E27FC236}">
                <a16:creationId xmlns:a16="http://schemas.microsoft.com/office/drawing/2014/main" id="{635C9F7C-BF13-BF4C-87EA-B489A2792777}"/>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971184" y="5405313"/>
            <a:ext cx="625048" cy="625048"/>
          </a:xfrm>
          <a:prstGeom prst="rect">
            <a:avLst/>
          </a:prstGeom>
        </p:spPr>
      </p:pic>
      <p:pic>
        <p:nvPicPr>
          <p:cNvPr id="87" name="Graphic 86">
            <a:extLst>
              <a:ext uri="{FF2B5EF4-FFF2-40B4-BE49-F238E27FC236}">
                <a16:creationId xmlns:a16="http://schemas.microsoft.com/office/drawing/2014/main" id="{2655F93A-03FD-5D4B-9132-6A792E60036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3181379" y="5451000"/>
            <a:ext cx="625048" cy="625048"/>
          </a:xfrm>
          <a:prstGeom prst="rect">
            <a:avLst/>
          </a:prstGeom>
        </p:spPr>
      </p:pic>
      <p:pic>
        <p:nvPicPr>
          <p:cNvPr id="88" name="Graphic 87">
            <a:extLst>
              <a:ext uri="{FF2B5EF4-FFF2-40B4-BE49-F238E27FC236}">
                <a16:creationId xmlns:a16="http://schemas.microsoft.com/office/drawing/2014/main" id="{62B555C7-BD8E-6746-8161-461B6A88B73A}"/>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181379" y="3123723"/>
            <a:ext cx="625048" cy="625048"/>
          </a:xfrm>
          <a:prstGeom prst="rect">
            <a:avLst/>
          </a:prstGeom>
        </p:spPr>
      </p:pic>
      <p:pic>
        <p:nvPicPr>
          <p:cNvPr id="89" name="Graphic 88">
            <a:extLst>
              <a:ext uri="{FF2B5EF4-FFF2-40B4-BE49-F238E27FC236}">
                <a16:creationId xmlns:a16="http://schemas.microsoft.com/office/drawing/2014/main" id="{6E985F64-8861-5E4C-8FF1-AB353C3B61F3}"/>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8235549" y="4755635"/>
            <a:ext cx="374378" cy="374378"/>
          </a:xfrm>
          <a:prstGeom prst="rect">
            <a:avLst/>
          </a:prstGeom>
        </p:spPr>
      </p:pic>
      <p:pic>
        <p:nvPicPr>
          <p:cNvPr id="91" name="Graphic 90">
            <a:extLst>
              <a:ext uri="{FF2B5EF4-FFF2-40B4-BE49-F238E27FC236}">
                <a16:creationId xmlns:a16="http://schemas.microsoft.com/office/drawing/2014/main" id="{9E4E7587-8815-3346-B7A6-7F7B3174BC83}"/>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3091829" y="2282028"/>
            <a:ext cx="625048" cy="625048"/>
          </a:xfrm>
          <a:prstGeom prst="rect">
            <a:avLst/>
          </a:prstGeom>
        </p:spPr>
      </p:pic>
      <p:pic>
        <p:nvPicPr>
          <p:cNvPr id="93" name="Graphic 92">
            <a:extLst>
              <a:ext uri="{FF2B5EF4-FFF2-40B4-BE49-F238E27FC236}">
                <a16:creationId xmlns:a16="http://schemas.microsoft.com/office/drawing/2014/main" id="{75A6DBA1-C4EE-CE44-A672-51F82DCB23BC}"/>
              </a:ext>
            </a:extLst>
          </p:cNvPr>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3806888" y="4619290"/>
            <a:ext cx="625048" cy="625048"/>
          </a:xfrm>
          <a:prstGeom prst="rect">
            <a:avLst/>
          </a:prstGeom>
        </p:spPr>
      </p:pic>
      <p:pic>
        <p:nvPicPr>
          <p:cNvPr id="94" name="Graphic 93">
            <a:extLst>
              <a:ext uri="{FF2B5EF4-FFF2-40B4-BE49-F238E27FC236}">
                <a16:creationId xmlns:a16="http://schemas.microsoft.com/office/drawing/2014/main" id="{F9EFEC59-BA7B-9B48-8193-C06101724ECC}"/>
              </a:ext>
            </a:extLst>
          </p:cNvPr>
          <p:cNvPicPr>
            <a:picLocks noChangeAspect="1"/>
          </p:cNvPicPr>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4545216" y="4619290"/>
            <a:ext cx="625048" cy="625048"/>
          </a:xfrm>
          <a:prstGeom prst="rect">
            <a:avLst/>
          </a:prstGeom>
        </p:spPr>
      </p:pic>
      <p:pic>
        <p:nvPicPr>
          <p:cNvPr id="95" name="Graphic 94">
            <a:extLst>
              <a:ext uri="{FF2B5EF4-FFF2-40B4-BE49-F238E27FC236}">
                <a16:creationId xmlns:a16="http://schemas.microsoft.com/office/drawing/2014/main" id="{1DF9883B-2158-F74C-A924-BB9364BCB6E1}"/>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3768799" y="2299915"/>
            <a:ext cx="625048" cy="625048"/>
          </a:xfrm>
          <a:prstGeom prst="rect">
            <a:avLst/>
          </a:prstGeom>
        </p:spPr>
      </p:pic>
      <p:pic>
        <p:nvPicPr>
          <p:cNvPr id="96" name="Graphic 95">
            <a:extLst>
              <a:ext uri="{FF2B5EF4-FFF2-40B4-BE49-F238E27FC236}">
                <a16:creationId xmlns:a16="http://schemas.microsoft.com/office/drawing/2014/main" id="{8D8F9134-3D5C-C94C-A9A9-DC2064048A50}"/>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4519551" y="2299915"/>
            <a:ext cx="625048" cy="625048"/>
          </a:xfrm>
          <a:prstGeom prst="rect">
            <a:avLst/>
          </a:prstGeom>
        </p:spPr>
      </p:pic>
      <p:pic>
        <p:nvPicPr>
          <p:cNvPr id="97" name="Graphic 96">
            <a:extLst>
              <a:ext uri="{FF2B5EF4-FFF2-40B4-BE49-F238E27FC236}">
                <a16:creationId xmlns:a16="http://schemas.microsoft.com/office/drawing/2014/main" id="{7D2504C6-DBA2-6243-AE86-CA3C61EC8527}"/>
              </a:ext>
            </a:extLst>
          </p:cNvPr>
          <p:cNvPicPr>
            <a:picLocks noChangeAspect="1"/>
          </p:cNvPicPr>
          <p:nvPr/>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5244932" y="2299915"/>
            <a:ext cx="625048" cy="625048"/>
          </a:xfrm>
          <a:prstGeom prst="rect">
            <a:avLst/>
          </a:prstGeom>
        </p:spPr>
      </p:pic>
      <p:pic>
        <p:nvPicPr>
          <p:cNvPr id="99" name="Graphic 98">
            <a:extLst>
              <a:ext uri="{FF2B5EF4-FFF2-40B4-BE49-F238E27FC236}">
                <a16:creationId xmlns:a16="http://schemas.microsoft.com/office/drawing/2014/main" id="{9B3D78D1-AFE7-3844-BF56-A937AFD07BCE}"/>
              </a:ext>
            </a:extLst>
          </p:cNvPr>
          <p:cNvPicPr>
            <a:picLocks noChangeAspect="1"/>
          </p:cNvPicPr>
          <p:nvPr/>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5882927" y="2299915"/>
            <a:ext cx="625048" cy="625048"/>
          </a:xfrm>
          <a:prstGeom prst="rect">
            <a:avLst/>
          </a:prstGeom>
        </p:spPr>
      </p:pic>
      <p:pic>
        <p:nvPicPr>
          <p:cNvPr id="100" name="Graphic 99">
            <a:extLst>
              <a:ext uri="{FF2B5EF4-FFF2-40B4-BE49-F238E27FC236}">
                <a16:creationId xmlns:a16="http://schemas.microsoft.com/office/drawing/2014/main" id="{A44CCDEC-ECB6-6B4C-A395-96CB8B514F31}"/>
              </a:ext>
            </a:extLst>
          </p:cNvPr>
          <p:cNvPicPr>
            <a:picLocks noChangeAspect="1"/>
          </p:cNvPicPr>
          <p:nvPr/>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210368" y="3907051"/>
            <a:ext cx="625048" cy="625048"/>
          </a:xfrm>
          <a:prstGeom prst="rect">
            <a:avLst/>
          </a:prstGeom>
        </p:spPr>
      </p:pic>
      <p:pic>
        <p:nvPicPr>
          <p:cNvPr id="101" name="Graphic 100">
            <a:extLst>
              <a:ext uri="{FF2B5EF4-FFF2-40B4-BE49-F238E27FC236}">
                <a16:creationId xmlns:a16="http://schemas.microsoft.com/office/drawing/2014/main" id="{CCF41C78-5A78-D94C-B68B-0A98884F6CF3}"/>
              </a:ext>
            </a:extLst>
          </p:cNvPr>
          <p:cNvPicPr>
            <a:picLocks noChangeAspect="1"/>
          </p:cNvPicPr>
          <p:nvPr/>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3973480" y="3892060"/>
            <a:ext cx="625048" cy="625048"/>
          </a:xfrm>
          <a:prstGeom prst="rect">
            <a:avLst/>
          </a:prstGeom>
        </p:spPr>
      </p:pic>
      <p:pic>
        <p:nvPicPr>
          <p:cNvPr id="103" name="Graphic 102">
            <a:extLst>
              <a:ext uri="{FF2B5EF4-FFF2-40B4-BE49-F238E27FC236}">
                <a16:creationId xmlns:a16="http://schemas.microsoft.com/office/drawing/2014/main" id="{ADCA0A0F-BF12-7147-9D5A-F11CE924C283}"/>
              </a:ext>
            </a:extLst>
          </p:cNvPr>
          <p:cNvPicPr>
            <a:picLocks noChangeAspect="1"/>
          </p:cNvPicPr>
          <p:nvPr/>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4643519" y="3892060"/>
            <a:ext cx="625048" cy="625048"/>
          </a:xfrm>
          <a:prstGeom prst="rect">
            <a:avLst/>
          </a:prstGeom>
        </p:spPr>
      </p:pic>
      <p:pic>
        <p:nvPicPr>
          <p:cNvPr id="105" name="Graphic 104">
            <a:extLst>
              <a:ext uri="{FF2B5EF4-FFF2-40B4-BE49-F238E27FC236}">
                <a16:creationId xmlns:a16="http://schemas.microsoft.com/office/drawing/2014/main" id="{C23D943A-554D-0447-849E-74C584943F13}"/>
              </a:ext>
            </a:extLst>
          </p:cNvPr>
          <p:cNvPicPr>
            <a:picLocks noChangeAspect="1"/>
          </p:cNvPicPr>
          <p:nvPr/>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3142640" y="1398161"/>
            <a:ext cx="880151" cy="880151"/>
          </a:xfrm>
          <a:prstGeom prst="rect">
            <a:avLst/>
          </a:prstGeom>
        </p:spPr>
      </p:pic>
      <p:pic>
        <p:nvPicPr>
          <p:cNvPr id="106" name="Graphic 105">
            <a:extLst>
              <a:ext uri="{FF2B5EF4-FFF2-40B4-BE49-F238E27FC236}">
                <a16:creationId xmlns:a16="http://schemas.microsoft.com/office/drawing/2014/main" id="{B05EB5EC-B96B-A845-BFDE-6352E36C95A6}"/>
              </a:ext>
            </a:extLst>
          </p:cNvPr>
          <p:cNvPicPr>
            <a:picLocks noChangeAspect="1"/>
          </p:cNvPicPr>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4109526" y="1498633"/>
            <a:ext cx="838894" cy="838894"/>
          </a:xfrm>
          <a:prstGeom prst="rect">
            <a:avLst/>
          </a:prstGeom>
        </p:spPr>
      </p:pic>
      <p:pic>
        <p:nvPicPr>
          <p:cNvPr id="108" name="Graphic 107">
            <a:extLst>
              <a:ext uri="{FF2B5EF4-FFF2-40B4-BE49-F238E27FC236}">
                <a16:creationId xmlns:a16="http://schemas.microsoft.com/office/drawing/2014/main" id="{F90AD48A-F639-6F46-BD23-2A626DC0C624}"/>
              </a:ext>
            </a:extLst>
          </p:cNvPr>
          <p:cNvPicPr>
            <a:picLocks noChangeAspect="1"/>
          </p:cNvPicPr>
          <p:nvPr/>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5065513" y="1496736"/>
            <a:ext cx="741277" cy="741277"/>
          </a:xfrm>
          <a:prstGeom prst="rect">
            <a:avLst/>
          </a:prstGeom>
        </p:spPr>
      </p:pic>
      <p:pic>
        <p:nvPicPr>
          <p:cNvPr id="110" name="Graphic 109">
            <a:extLst>
              <a:ext uri="{FF2B5EF4-FFF2-40B4-BE49-F238E27FC236}">
                <a16:creationId xmlns:a16="http://schemas.microsoft.com/office/drawing/2014/main" id="{FF1EE0EE-130A-5042-8AAE-495EB333FF02}"/>
              </a:ext>
            </a:extLst>
          </p:cNvPr>
          <p:cNvPicPr>
            <a:picLocks noChangeAspect="1"/>
          </p:cNvPicPr>
          <p:nvPr/>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5906507" y="1572685"/>
            <a:ext cx="625048" cy="625048"/>
          </a:xfrm>
          <a:prstGeom prst="rect">
            <a:avLst/>
          </a:prstGeom>
        </p:spPr>
      </p:pic>
      <p:pic>
        <p:nvPicPr>
          <p:cNvPr id="112" name="Graphic 111">
            <a:extLst>
              <a:ext uri="{FF2B5EF4-FFF2-40B4-BE49-F238E27FC236}">
                <a16:creationId xmlns:a16="http://schemas.microsoft.com/office/drawing/2014/main" id="{4570A87C-5221-8645-A3AD-ED5DB53CD19B}"/>
              </a:ext>
            </a:extLst>
          </p:cNvPr>
          <p:cNvPicPr>
            <a:picLocks noChangeAspect="1"/>
          </p:cNvPicPr>
          <p:nvPr/>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6659475" y="1572685"/>
            <a:ext cx="625048" cy="625048"/>
          </a:xfrm>
          <a:prstGeom prst="rect">
            <a:avLst/>
          </a:prstGeom>
        </p:spPr>
      </p:pic>
      <p:pic>
        <p:nvPicPr>
          <p:cNvPr id="114" name="Graphic 113">
            <a:extLst>
              <a:ext uri="{FF2B5EF4-FFF2-40B4-BE49-F238E27FC236}">
                <a16:creationId xmlns:a16="http://schemas.microsoft.com/office/drawing/2014/main" id="{ED531D2D-A2E0-F042-ADF9-FA7921C27CDB}"/>
              </a:ext>
            </a:extLst>
          </p:cNvPr>
          <p:cNvPicPr>
            <a:picLocks noChangeAspect="1"/>
          </p:cNvPicPr>
          <p:nvPr/>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7384240" y="1572685"/>
            <a:ext cx="625048" cy="625048"/>
          </a:xfrm>
          <a:prstGeom prst="rect">
            <a:avLst/>
          </a:prstGeom>
        </p:spPr>
      </p:pic>
      <p:pic>
        <p:nvPicPr>
          <p:cNvPr id="116" name="Graphic 115">
            <a:extLst>
              <a:ext uri="{FF2B5EF4-FFF2-40B4-BE49-F238E27FC236}">
                <a16:creationId xmlns:a16="http://schemas.microsoft.com/office/drawing/2014/main" id="{F9CFE8F1-54D2-6B41-B14E-91CB59F6A253}"/>
              </a:ext>
            </a:extLst>
          </p:cNvPr>
          <p:cNvPicPr>
            <a:picLocks noChangeAspect="1"/>
          </p:cNvPicPr>
          <p:nvPr/>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8126381" y="1553932"/>
            <a:ext cx="625048" cy="625048"/>
          </a:xfrm>
          <a:prstGeom prst="rect">
            <a:avLst/>
          </a:prstGeom>
        </p:spPr>
      </p:pic>
      <p:pic>
        <p:nvPicPr>
          <p:cNvPr id="118" name="Graphic 117">
            <a:extLst>
              <a:ext uri="{FF2B5EF4-FFF2-40B4-BE49-F238E27FC236}">
                <a16:creationId xmlns:a16="http://schemas.microsoft.com/office/drawing/2014/main" id="{0D7E1BCF-AD2D-3B4D-B3F8-57341A6051E4}"/>
              </a:ext>
            </a:extLst>
          </p:cNvPr>
          <p:cNvPicPr>
            <a:picLocks noChangeAspect="1"/>
          </p:cNvPicPr>
          <p:nvPr/>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6148716" y="3892060"/>
            <a:ext cx="625048" cy="625048"/>
          </a:xfrm>
          <a:prstGeom prst="rect">
            <a:avLst/>
          </a:prstGeom>
        </p:spPr>
      </p:pic>
      <p:pic>
        <p:nvPicPr>
          <p:cNvPr id="120" name="Graphic 119">
            <a:extLst>
              <a:ext uri="{FF2B5EF4-FFF2-40B4-BE49-F238E27FC236}">
                <a16:creationId xmlns:a16="http://schemas.microsoft.com/office/drawing/2014/main" id="{C131E092-972D-0444-BD58-E3AA7DCE051C}"/>
              </a:ext>
            </a:extLst>
          </p:cNvPr>
          <p:cNvPicPr>
            <a:picLocks noChangeAspect="1"/>
          </p:cNvPicPr>
          <p:nvPr/>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6936222" y="3846260"/>
            <a:ext cx="625048" cy="625048"/>
          </a:xfrm>
          <a:prstGeom prst="rect">
            <a:avLst/>
          </a:prstGeom>
        </p:spPr>
      </p:pic>
      <p:pic>
        <p:nvPicPr>
          <p:cNvPr id="121" name="Graphic 120">
            <a:extLst>
              <a:ext uri="{FF2B5EF4-FFF2-40B4-BE49-F238E27FC236}">
                <a16:creationId xmlns:a16="http://schemas.microsoft.com/office/drawing/2014/main" id="{1F46C774-0D33-DB48-8C77-CE298372F6BF}"/>
              </a:ext>
            </a:extLst>
          </p:cNvPr>
          <p:cNvPicPr>
            <a:picLocks noChangeAspect="1"/>
          </p:cNvPicPr>
          <p:nvPr/>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7599675" y="3919841"/>
            <a:ext cx="625048" cy="625048"/>
          </a:xfrm>
          <a:prstGeom prst="rect">
            <a:avLst/>
          </a:prstGeom>
        </p:spPr>
      </p:pic>
      <p:pic>
        <p:nvPicPr>
          <p:cNvPr id="122" name="Graphic 121">
            <a:extLst>
              <a:ext uri="{FF2B5EF4-FFF2-40B4-BE49-F238E27FC236}">
                <a16:creationId xmlns:a16="http://schemas.microsoft.com/office/drawing/2014/main" id="{2E64003D-B8AD-E04A-AE93-D5D25469E323}"/>
              </a:ext>
            </a:extLst>
          </p:cNvPr>
          <p:cNvPicPr>
            <a:picLocks noChangeAspect="1"/>
          </p:cNvPicPr>
          <p:nvPr/>
        </p:nvPicPr>
        <p:blipFill>
          <a:blip r:embed="rId74" cstate="email">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424876" y="2265917"/>
            <a:ext cx="694335" cy="694335"/>
          </a:xfrm>
          <a:prstGeom prst="rect">
            <a:avLst/>
          </a:prstGeom>
        </p:spPr>
      </p:pic>
      <p:pic>
        <p:nvPicPr>
          <p:cNvPr id="123" name="Graphic 122">
            <a:extLst>
              <a:ext uri="{FF2B5EF4-FFF2-40B4-BE49-F238E27FC236}">
                <a16:creationId xmlns:a16="http://schemas.microsoft.com/office/drawing/2014/main" id="{031CD3A9-99B4-2A42-9089-8B2A68F4D60A}"/>
              </a:ext>
            </a:extLst>
          </p:cNvPr>
          <p:cNvPicPr>
            <a:picLocks noChangeAspect="1"/>
          </p:cNvPicPr>
          <p:nvPr/>
        </p:nvPicPr>
        <p:blipFill>
          <a:blip r:embed="rId76" cstate="email">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3079878" y="4621772"/>
            <a:ext cx="657590" cy="657590"/>
          </a:xfrm>
          <a:prstGeom prst="rect">
            <a:avLst/>
          </a:prstGeom>
        </p:spPr>
      </p:pic>
      <p:pic>
        <p:nvPicPr>
          <p:cNvPr id="124" name="Graphic 123">
            <a:extLst>
              <a:ext uri="{FF2B5EF4-FFF2-40B4-BE49-F238E27FC236}">
                <a16:creationId xmlns:a16="http://schemas.microsoft.com/office/drawing/2014/main" id="{847A0BD9-B61C-FC47-BC54-704FC4EB6C89}"/>
              </a:ext>
            </a:extLst>
          </p:cNvPr>
          <p:cNvPicPr>
            <a:picLocks noChangeAspect="1"/>
          </p:cNvPicPr>
          <p:nvPr/>
        </p:nvPicPr>
        <p:blipFill>
          <a:blip r:embed="rId78" cstate="email">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8964774" y="2213802"/>
            <a:ext cx="694335" cy="694335"/>
          </a:xfrm>
          <a:prstGeom prst="rect">
            <a:avLst/>
          </a:prstGeom>
        </p:spPr>
      </p:pic>
      <p:pic>
        <p:nvPicPr>
          <p:cNvPr id="125" name="Graphic 124">
            <a:extLst>
              <a:ext uri="{FF2B5EF4-FFF2-40B4-BE49-F238E27FC236}">
                <a16:creationId xmlns:a16="http://schemas.microsoft.com/office/drawing/2014/main" id="{6FF428BA-F4D2-2E46-B725-FBC78AE528EB}"/>
              </a:ext>
            </a:extLst>
          </p:cNvPr>
          <p:cNvPicPr>
            <a:picLocks noChangeAspect="1"/>
          </p:cNvPicPr>
          <p:nvPr/>
        </p:nvPicPr>
        <p:blipFill>
          <a:blip r:embed="rId80" cstate="email">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5391434" y="3823318"/>
            <a:ext cx="694335" cy="694335"/>
          </a:xfrm>
          <a:prstGeom prst="rect">
            <a:avLst/>
          </a:prstGeom>
        </p:spPr>
      </p:pic>
      <p:pic>
        <p:nvPicPr>
          <p:cNvPr id="126" name="Graphic 125">
            <a:extLst>
              <a:ext uri="{FF2B5EF4-FFF2-40B4-BE49-F238E27FC236}">
                <a16:creationId xmlns:a16="http://schemas.microsoft.com/office/drawing/2014/main" id="{2D631EF2-D397-AC4B-BB74-E8CCEADC00C5}"/>
              </a:ext>
            </a:extLst>
          </p:cNvPr>
          <p:cNvPicPr>
            <a:picLocks noChangeAspect="1"/>
          </p:cNvPicPr>
          <p:nvPr/>
        </p:nvPicPr>
        <p:blipFill>
          <a:blip r:embed="rId82" cstate="email">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8854851" y="1350591"/>
            <a:ext cx="865893" cy="865893"/>
          </a:xfrm>
          <a:prstGeom prst="rect">
            <a:avLst/>
          </a:prstGeom>
        </p:spPr>
      </p:pic>
      <p:pic>
        <p:nvPicPr>
          <p:cNvPr id="127" name="Graphic 126">
            <a:extLst>
              <a:ext uri="{FF2B5EF4-FFF2-40B4-BE49-F238E27FC236}">
                <a16:creationId xmlns:a16="http://schemas.microsoft.com/office/drawing/2014/main" id="{F21961B6-15D6-8B4A-B48F-07167D167891}"/>
              </a:ext>
            </a:extLst>
          </p:cNvPr>
          <p:cNvPicPr>
            <a:picLocks noChangeAspect="1"/>
          </p:cNvPicPr>
          <p:nvPr/>
        </p:nvPicPr>
        <p:blipFill>
          <a:blip r:embed="rId84" cstate="email">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2307450" y="4630300"/>
            <a:ext cx="625048" cy="625048"/>
          </a:xfrm>
          <a:prstGeom prst="rect">
            <a:avLst/>
          </a:prstGeom>
        </p:spPr>
      </p:pic>
      <p:pic>
        <p:nvPicPr>
          <p:cNvPr id="128" name="Picture 127">
            <a:extLst>
              <a:ext uri="{FF2B5EF4-FFF2-40B4-BE49-F238E27FC236}">
                <a16:creationId xmlns:a16="http://schemas.microsoft.com/office/drawing/2014/main" id="{59B394D5-6CC9-7B4F-881E-7781CF773C1A}"/>
              </a:ext>
            </a:extLst>
          </p:cNvPr>
          <p:cNvPicPr>
            <a:picLocks noChangeAspect="1"/>
          </p:cNvPicPr>
          <p:nvPr/>
        </p:nvPicPr>
        <p:blipFill>
          <a:blip r:embed="rId86" cstate="email">
            <a:extLst>
              <a:ext uri="{28A0092B-C50C-407E-A947-70E740481C1C}">
                <a14:useLocalDpi xmlns:a14="http://schemas.microsoft.com/office/drawing/2010/main"/>
              </a:ext>
            </a:extLst>
          </a:blip>
          <a:stretch>
            <a:fillRect/>
          </a:stretch>
        </p:blipFill>
        <p:spPr>
          <a:xfrm>
            <a:off x="5963318" y="3019564"/>
            <a:ext cx="769440" cy="769440"/>
          </a:xfrm>
          <a:prstGeom prst="rect">
            <a:avLst/>
          </a:prstGeom>
        </p:spPr>
      </p:pic>
      <p:pic>
        <p:nvPicPr>
          <p:cNvPr id="129" name="Picture 128">
            <a:extLst>
              <a:ext uri="{FF2B5EF4-FFF2-40B4-BE49-F238E27FC236}">
                <a16:creationId xmlns:a16="http://schemas.microsoft.com/office/drawing/2014/main" id="{4AD772EC-7116-A242-83D3-DAECD2365AF5}"/>
              </a:ext>
            </a:extLst>
          </p:cNvPr>
          <p:cNvPicPr>
            <a:picLocks noChangeAspect="1"/>
          </p:cNvPicPr>
          <p:nvPr/>
        </p:nvPicPr>
        <p:blipFill>
          <a:blip r:embed="rId87" cstate="email">
            <a:extLst>
              <a:ext uri="{28A0092B-C50C-407E-A947-70E740481C1C}">
                <a14:useLocalDpi xmlns:a14="http://schemas.microsoft.com/office/drawing/2010/main"/>
              </a:ext>
            </a:extLst>
          </a:blip>
          <a:stretch>
            <a:fillRect/>
          </a:stretch>
        </p:blipFill>
        <p:spPr>
          <a:xfrm>
            <a:off x="5388175" y="4599155"/>
            <a:ext cx="692553" cy="692553"/>
          </a:xfrm>
          <a:prstGeom prst="rect">
            <a:avLst/>
          </a:prstGeom>
          <a:solidFill>
            <a:schemeClr val="bg1"/>
          </a:solidFill>
        </p:spPr>
      </p:pic>
      <p:pic>
        <p:nvPicPr>
          <p:cNvPr id="130" name="Picture 129">
            <a:extLst>
              <a:ext uri="{FF2B5EF4-FFF2-40B4-BE49-F238E27FC236}">
                <a16:creationId xmlns:a16="http://schemas.microsoft.com/office/drawing/2014/main" id="{5D264D97-CA28-1A40-9D67-F17770D4ADC6}"/>
              </a:ext>
            </a:extLst>
          </p:cNvPr>
          <p:cNvPicPr>
            <a:picLocks noChangeAspect="1"/>
          </p:cNvPicPr>
          <p:nvPr/>
        </p:nvPicPr>
        <p:blipFill>
          <a:blip r:embed="rId88" cstate="email">
            <a:extLst>
              <a:ext uri="{28A0092B-C50C-407E-A947-70E740481C1C}">
                <a14:useLocalDpi xmlns:a14="http://schemas.microsoft.com/office/drawing/2010/main"/>
              </a:ext>
            </a:extLst>
          </a:blip>
          <a:stretch>
            <a:fillRect/>
          </a:stretch>
        </p:blipFill>
        <p:spPr>
          <a:xfrm>
            <a:off x="6236086" y="4703213"/>
            <a:ext cx="588495" cy="588495"/>
          </a:xfrm>
          <a:prstGeom prst="rect">
            <a:avLst/>
          </a:prstGeom>
        </p:spPr>
      </p:pic>
      <p:pic>
        <p:nvPicPr>
          <p:cNvPr id="131" name="Picture 130">
            <a:extLst>
              <a:ext uri="{FF2B5EF4-FFF2-40B4-BE49-F238E27FC236}">
                <a16:creationId xmlns:a16="http://schemas.microsoft.com/office/drawing/2014/main" id="{B6A0D8AC-B5F8-5D4E-A7C3-B14E414A6A3E}"/>
              </a:ext>
            </a:extLst>
          </p:cNvPr>
          <p:cNvPicPr>
            <a:picLocks noChangeAspect="1"/>
          </p:cNvPicPr>
          <p:nvPr/>
        </p:nvPicPr>
        <p:blipFill>
          <a:blip r:embed="rId89" cstate="email">
            <a:alphaModFix/>
            <a:extLst>
              <a:ext uri="{28A0092B-C50C-407E-A947-70E740481C1C}">
                <a14:useLocalDpi xmlns:a14="http://schemas.microsoft.com/office/drawing/2010/main"/>
              </a:ext>
            </a:extLst>
          </a:blip>
          <a:stretch>
            <a:fillRect/>
          </a:stretch>
        </p:blipFill>
        <p:spPr>
          <a:xfrm>
            <a:off x="6836381" y="4703213"/>
            <a:ext cx="588495" cy="588495"/>
          </a:xfrm>
          <a:prstGeom prst="rect">
            <a:avLst/>
          </a:prstGeom>
        </p:spPr>
      </p:pic>
      <p:pic>
        <p:nvPicPr>
          <p:cNvPr id="132" name="Picture 131">
            <a:extLst>
              <a:ext uri="{FF2B5EF4-FFF2-40B4-BE49-F238E27FC236}">
                <a16:creationId xmlns:a16="http://schemas.microsoft.com/office/drawing/2014/main" id="{D6AFF6D9-CBF9-7A4E-A956-24B486621831}"/>
              </a:ext>
            </a:extLst>
          </p:cNvPr>
          <p:cNvPicPr>
            <a:picLocks noChangeAspect="1"/>
          </p:cNvPicPr>
          <p:nvPr/>
        </p:nvPicPr>
        <p:blipFill>
          <a:blip r:embed="rId90" cstate="email">
            <a:extLst>
              <a:ext uri="{28A0092B-C50C-407E-A947-70E740481C1C}">
                <a14:useLocalDpi xmlns:a14="http://schemas.microsoft.com/office/drawing/2010/main"/>
              </a:ext>
            </a:extLst>
          </a:blip>
          <a:stretch>
            <a:fillRect/>
          </a:stretch>
        </p:blipFill>
        <p:spPr>
          <a:xfrm>
            <a:off x="8151762" y="3801446"/>
            <a:ext cx="802064" cy="802064"/>
          </a:xfrm>
          <a:prstGeom prst="rect">
            <a:avLst/>
          </a:prstGeom>
        </p:spPr>
      </p:pic>
      <p:pic>
        <p:nvPicPr>
          <p:cNvPr id="133" name="Picture 132">
            <a:extLst>
              <a:ext uri="{FF2B5EF4-FFF2-40B4-BE49-F238E27FC236}">
                <a16:creationId xmlns:a16="http://schemas.microsoft.com/office/drawing/2014/main" id="{31C2631D-2642-A341-AFD0-86A317527057}"/>
              </a:ext>
            </a:extLst>
          </p:cNvPr>
          <p:cNvPicPr>
            <a:picLocks noChangeAspect="1"/>
          </p:cNvPicPr>
          <p:nvPr/>
        </p:nvPicPr>
        <p:blipFill>
          <a:blip r:embed="rId91" cstate="email">
            <a:extLst>
              <a:ext uri="{28A0092B-C50C-407E-A947-70E740481C1C}">
                <a14:useLocalDpi xmlns:a14="http://schemas.microsoft.com/office/drawing/2010/main"/>
              </a:ext>
            </a:extLst>
          </a:blip>
          <a:stretch>
            <a:fillRect/>
          </a:stretch>
        </p:blipFill>
        <p:spPr>
          <a:xfrm>
            <a:off x="6631195" y="2285742"/>
            <a:ext cx="724306" cy="724306"/>
          </a:xfrm>
          <a:prstGeom prst="rect">
            <a:avLst/>
          </a:prstGeom>
        </p:spPr>
      </p:pic>
      <p:pic>
        <p:nvPicPr>
          <p:cNvPr id="134" name="Picture 133">
            <a:extLst>
              <a:ext uri="{FF2B5EF4-FFF2-40B4-BE49-F238E27FC236}">
                <a16:creationId xmlns:a16="http://schemas.microsoft.com/office/drawing/2014/main" id="{0EF6729A-76E8-934F-B56D-F74FA7F2FC68}"/>
              </a:ext>
            </a:extLst>
          </p:cNvPr>
          <p:cNvPicPr>
            <a:picLocks noChangeAspect="1"/>
          </p:cNvPicPr>
          <p:nvPr/>
        </p:nvPicPr>
        <p:blipFill>
          <a:blip r:embed="rId92" cstate="email">
            <a:extLst>
              <a:ext uri="{28A0092B-C50C-407E-A947-70E740481C1C}">
                <a14:useLocalDpi xmlns:a14="http://schemas.microsoft.com/office/drawing/2010/main"/>
              </a:ext>
            </a:extLst>
          </a:blip>
          <a:stretch>
            <a:fillRect/>
          </a:stretch>
        </p:blipFill>
        <p:spPr>
          <a:xfrm>
            <a:off x="8253818" y="2285742"/>
            <a:ext cx="621334" cy="621334"/>
          </a:xfrm>
          <a:prstGeom prst="rect">
            <a:avLst/>
          </a:prstGeom>
        </p:spPr>
      </p:pic>
      <p:pic>
        <p:nvPicPr>
          <p:cNvPr id="135" name="Picture 134">
            <a:extLst>
              <a:ext uri="{FF2B5EF4-FFF2-40B4-BE49-F238E27FC236}">
                <a16:creationId xmlns:a16="http://schemas.microsoft.com/office/drawing/2014/main" id="{9102D095-3F68-FB46-9235-3FEB8466476F}"/>
              </a:ext>
            </a:extLst>
          </p:cNvPr>
          <p:cNvPicPr>
            <a:picLocks noChangeAspect="1"/>
          </p:cNvPicPr>
          <p:nvPr/>
        </p:nvPicPr>
        <p:blipFill>
          <a:blip r:embed="rId93" cstate="email">
            <a:alphaModFix amt="67000"/>
            <a:extLst>
              <a:ext uri="{28A0092B-C50C-407E-A947-70E740481C1C}">
                <a14:useLocalDpi xmlns:a14="http://schemas.microsoft.com/office/drawing/2010/main"/>
              </a:ext>
            </a:extLst>
          </a:blip>
          <a:stretch>
            <a:fillRect/>
          </a:stretch>
        </p:blipFill>
        <p:spPr>
          <a:xfrm>
            <a:off x="7448475" y="4573406"/>
            <a:ext cx="749698" cy="749698"/>
          </a:xfrm>
          <a:prstGeom prst="rect">
            <a:avLst/>
          </a:prstGeom>
        </p:spPr>
      </p:pic>
      <p:pic>
        <p:nvPicPr>
          <p:cNvPr id="136" name="Graphic 135">
            <a:extLst>
              <a:ext uri="{FF2B5EF4-FFF2-40B4-BE49-F238E27FC236}">
                <a16:creationId xmlns:a16="http://schemas.microsoft.com/office/drawing/2014/main" id="{F0DD6C8A-4252-EF47-8980-76E54643CFB1}"/>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10175419" y="2678058"/>
            <a:ext cx="1460500" cy="1562100"/>
          </a:xfrm>
          <a:prstGeom prst="rect">
            <a:avLst/>
          </a:prstGeom>
        </p:spPr>
      </p:pic>
      <p:pic>
        <p:nvPicPr>
          <p:cNvPr id="137" name="Graphic 136">
            <a:extLst>
              <a:ext uri="{FF2B5EF4-FFF2-40B4-BE49-F238E27FC236}">
                <a16:creationId xmlns:a16="http://schemas.microsoft.com/office/drawing/2014/main" id="{08140669-6D9A-CC42-9D4B-0128ACAE1BD0}"/>
              </a:ext>
            </a:extLst>
          </p:cNvPr>
          <p:cNvPicPr>
            <a:picLocks noChangeAspect="1"/>
          </p:cNvPicPr>
          <p:nvPr/>
        </p:nvPicPr>
        <p:blipFill>
          <a:blip r:embed="rId96" cstate="email">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2236968" y="3193623"/>
            <a:ext cx="769440" cy="769440"/>
          </a:xfrm>
          <a:prstGeom prst="rect">
            <a:avLst/>
          </a:prstGeom>
        </p:spPr>
      </p:pic>
      <p:pic>
        <p:nvPicPr>
          <p:cNvPr id="138" name="Graphic 137">
            <a:extLst>
              <a:ext uri="{FF2B5EF4-FFF2-40B4-BE49-F238E27FC236}">
                <a16:creationId xmlns:a16="http://schemas.microsoft.com/office/drawing/2014/main" id="{77423348-769D-9E4C-A554-4052751E091B}"/>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2236968" y="1594421"/>
            <a:ext cx="810053" cy="581576"/>
          </a:xfrm>
          <a:prstGeom prst="rect">
            <a:avLst/>
          </a:prstGeom>
        </p:spPr>
      </p:pic>
      <p:pic>
        <p:nvPicPr>
          <p:cNvPr id="139" name="Graphic 138">
            <a:extLst>
              <a:ext uri="{FF2B5EF4-FFF2-40B4-BE49-F238E27FC236}">
                <a16:creationId xmlns:a16="http://schemas.microsoft.com/office/drawing/2014/main" id="{989D8142-AD8D-CD45-BD5C-22E77AA97A5A}"/>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2247835" y="2359061"/>
            <a:ext cx="697891" cy="581576"/>
          </a:xfrm>
          <a:prstGeom prst="rect">
            <a:avLst/>
          </a:prstGeom>
        </p:spPr>
      </p:pic>
      <p:pic>
        <p:nvPicPr>
          <p:cNvPr id="140" name="Graphic 139">
            <a:extLst>
              <a:ext uri="{FF2B5EF4-FFF2-40B4-BE49-F238E27FC236}">
                <a16:creationId xmlns:a16="http://schemas.microsoft.com/office/drawing/2014/main" id="{1B630429-3225-1344-9E86-24C7F2018C00}"/>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2349130" y="3966978"/>
            <a:ext cx="495300" cy="457200"/>
          </a:xfrm>
          <a:prstGeom prst="rect">
            <a:avLst/>
          </a:prstGeom>
        </p:spPr>
      </p:pic>
      <p:pic>
        <p:nvPicPr>
          <p:cNvPr id="141" name="Picture 2">
            <a:extLst>
              <a:ext uri="{FF2B5EF4-FFF2-40B4-BE49-F238E27FC236}">
                <a16:creationId xmlns:a16="http://schemas.microsoft.com/office/drawing/2014/main" id="{3B619613-6C91-A343-9B45-873508824A66}"/>
              </a:ext>
            </a:extLst>
          </p:cNvPr>
          <p:cNvPicPr>
            <a:picLocks noChangeAspect="1" noChangeArrowheads="1"/>
          </p:cNvPicPr>
          <p:nvPr/>
        </p:nvPicPr>
        <p:blipFill>
          <a:blip r:embed="rId104" cstate="email">
            <a:grayscl/>
            <a:alphaModFix amt="72000"/>
            <a:extLst>
              <a:ext uri="{BEBA8EAE-BF5A-486C-A8C5-ECC9F3942E4B}">
                <a14:imgProps xmlns:a14="http://schemas.microsoft.com/office/drawing/2010/main">
                  <a14:imgLayer r:embed="rId10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281601" y="5353705"/>
            <a:ext cx="724481" cy="72448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a:extLst>
              <a:ext uri="{FF2B5EF4-FFF2-40B4-BE49-F238E27FC236}">
                <a16:creationId xmlns:a16="http://schemas.microsoft.com/office/drawing/2014/main" id="{29A1013B-5A11-A646-8121-597DD0291B31}"/>
              </a:ext>
            </a:extLst>
          </p:cNvPr>
          <p:cNvPicPr>
            <a:picLocks noChangeAspect="1" noChangeArrowheads="1"/>
          </p:cNvPicPr>
          <p:nvPr/>
        </p:nvPicPr>
        <p:blipFill rotWithShape="1">
          <a:blip r:embed="rId106" cstate="email">
            <a:grayscl/>
            <a:alphaModFix amt="44000"/>
            <a:extLst>
              <a:ext uri="{28A0092B-C50C-407E-A947-70E740481C1C}">
                <a14:useLocalDpi xmlns:a14="http://schemas.microsoft.com/office/drawing/2010/main"/>
              </a:ext>
            </a:extLst>
          </a:blip>
          <a:srcRect/>
          <a:stretch/>
        </p:blipFill>
        <p:spPr bwMode="auto">
          <a:xfrm>
            <a:off x="9895176" y="4801268"/>
            <a:ext cx="2020985" cy="509720"/>
          </a:xfrm>
          <a:prstGeom prst="rect">
            <a:avLst/>
          </a:prstGeom>
          <a:noFill/>
          <a:extLst>
            <a:ext uri="{909E8E84-426E-40DD-AFC4-6F175D3DCCD1}">
              <a14:hiddenFill xmlns:a14="http://schemas.microsoft.com/office/drawing/2010/main">
                <a:solidFill>
                  <a:srgbClr val="FFFFFF"/>
                </a:solidFill>
              </a14:hiddenFill>
            </a:ext>
          </a:extLst>
        </p:spPr>
      </p:pic>
      <p:pic>
        <p:nvPicPr>
          <p:cNvPr id="143" name="Graphic 1">
            <a:extLst>
              <a:ext uri="{FF2B5EF4-FFF2-40B4-BE49-F238E27FC236}">
                <a16:creationId xmlns:a16="http://schemas.microsoft.com/office/drawing/2014/main" id="{B0D16F39-E021-C444-81E2-C7AC2983484A}"/>
              </a:ext>
            </a:extLst>
          </p:cNvPr>
          <p:cNvPicPr>
            <a:picLocks noChangeAspect="1"/>
          </p:cNvPicPr>
          <p:nvPr/>
        </p:nvPicPr>
        <p:blipFill>
          <a:blip r:embed="rId107" cstate="email">
            <a:extLst>
              <a:ext uri="{28A0092B-C50C-407E-A947-70E740481C1C}">
                <a14:useLocalDpi xmlns:a14="http://schemas.microsoft.com/office/drawing/2010/main"/>
              </a:ext>
              <a:ext uri="{96DAC541-7B7A-43D3-8B79-37D633B846F1}">
                <asvg:svgBlip xmlns:asvg="http://schemas.microsoft.com/office/drawing/2016/SVG/main" r:embed="rId108"/>
              </a:ext>
            </a:extLst>
          </a:blip>
          <a:stretch>
            <a:fillRect/>
          </a:stretch>
        </p:blipFill>
        <p:spPr>
          <a:xfrm>
            <a:off x="1366493" y="2320046"/>
            <a:ext cx="610198" cy="610198"/>
          </a:xfrm>
          <a:prstGeom prst="rect">
            <a:avLst/>
          </a:prstGeom>
        </p:spPr>
      </p:pic>
      <p:pic>
        <p:nvPicPr>
          <p:cNvPr id="144" name="Picture 143">
            <a:extLst>
              <a:ext uri="{FF2B5EF4-FFF2-40B4-BE49-F238E27FC236}">
                <a16:creationId xmlns:a16="http://schemas.microsoft.com/office/drawing/2014/main" id="{9A4586A1-178C-A14B-ACDC-BE32A2E8919A}"/>
              </a:ext>
            </a:extLst>
          </p:cNvPr>
          <p:cNvPicPr>
            <a:picLocks noChangeAspect="1"/>
          </p:cNvPicPr>
          <p:nvPr/>
        </p:nvPicPr>
        <p:blipFill>
          <a:blip r:embed="rId109" cstate="email">
            <a:alphaModFix amt="66000"/>
            <a:extLst>
              <a:ext uri="{28A0092B-C50C-407E-A947-70E740481C1C}">
                <a14:useLocalDpi xmlns:a14="http://schemas.microsoft.com/office/drawing/2010/main"/>
              </a:ext>
            </a:extLst>
          </a:blip>
          <a:stretch>
            <a:fillRect/>
          </a:stretch>
        </p:blipFill>
        <p:spPr>
          <a:xfrm>
            <a:off x="1416847" y="3131692"/>
            <a:ext cx="588495" cy="588495"/>
          </a:xfrm>
          <a:prstGeom prst="rect">
            <a:avLst/>
          </a:prstGeom>
        </p:spPr>
      </p:pic>
      <p:pic>
        <p:nvPicPr>
          <p:cNvPr id="145" name="Graphic 3">
            <a:extLst>
              <a:ext uri="{FF2B5EF4-FFF2-40B4-BE49-F238E27FC236}">
                <a16:creationId xmlns:a16="http://schemas.microsoft.com/office/drawing/2014/main" id="{574E4666-017D-8844-A89B-C1749AFCEFB1}"/>
              </a:ext>
            </a:extLst>
          </p:cNvPr>
          <p:cNvPicPr>
            <a:picLocks noChangeAspect="1"/>
          </p:cNvPicPr>
          <p:nvPr/>
        </p:nvPicPr>
        <p:blipFill>
          <a:blip r:embed="rId110" cstate="email">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1398266" y="3892060"/>
            <a:ext cx="588496" cy="588496"/>
          </a:xfrm>
          <a:prstGeom prst="rect">
            <a:avLst/>
          </a:prstGeom>
        </p:spPr>
      </p:pic>
      <p:grpSp>
        <p:nvGrpSpPr>
          <p:cNvPr id="146" name="Group 145">
            <a:extLst>
              <a:ext uri="{FF2B5EF4-FFF2-40B4-BE49-F238E27FC236}">
                <a16:creationId xmlns:a16="http://schemas.microsoft.com/office/drawing/2014/main" id="{63EC8A04-99B2-0D48-9A0A-2F34E58EBA13}"/>
              </a:ext>
            </a:extLst>
          </p:cNvPr>
          <p:cNvGrpSpPr/>
          <p:nvPr/>
        </p:nvGrpSpPr>
        <p:grpSpPr>
          <a:xfrm>
            <a:off x="1332906" y="1413069"/>
            <a:ext cx="672436" cy="1015663"/>
            <a:chOff x="5044731" y="1424474"/>
            <a:chExt cx="660613" cy="1015663"/>
          </a:xfrm>
        </p:grpSpPr>
        <p:pic>
          <p:nvPicPr>
            <p:cNvPr id="147" name="Graphic 5">
              <a:extLst>
                <a:ext uri="{FF2B5EF4-FFF2-40B4-BE49-F238E27FC236}">
                  <a16:creationId xmlns:a16="http://schemas.microsoft.com/office/drawing/2014/main" id="{FB7963BA-6BB8-B54A-A522-DB10084917FE}"/>
                </a:ext>
              </a:extLst>
            </p:cNvPr>
            <p:cNvPicPr>
              <a:picLocks noChangeAspect="1"/>
            </p:cNvPicPr>
            <p:nvPr/>
          </p:nvPicPr>
          <p:blipFill>
            <a:blip r:embed="rId112" cstate="email">
              <a:extLst>
                <a:ext uri="{28A0092B-C50C-407E-A947-70E740481C1C}">
                  <a14:useLocalDpi xmlns:a14="http://schemas.microsoft.com/office/drawing/2010/main"/>
                </a:ext>
                <a:ext uri="{96DAC541-7B7A-43D3-8B79-37D633B846F1}">
                  <asvg:svgBlip xmlns:asvg="http://schemas.microsoft.com/office/drawing/2016/SVG/main" r:embed="rId113"/>
                </a:ext>
              </a:extLst>
            </a:blip>
            <a:stretch>
              <a:fillRect/>
            </a:stretch>
          </p:blipFill>
          <p:spPr>
            <a:xfrm>
              <a:off x="5044731" y="1574146"/>
              <a:ext cx="660613" cy="660613"/>
            </a:xfrm>
            <a:prstGeom prst="rect">
              <a:avLst/>
            </a:prstGeom>
          </p:spPr>
        </p:pic>
        <p:sp>
          <p:nvSpPr>
            <p:cNvPr id="148" name="TextBox 6">
              <a:extLst>
                <a:ext uri="{FF2B5EF4-FFF2-40B4-BE49-F238E27FC236}">
                  <a16:creationId xmlns:a16="http://schemas.microsoft.com/office/drawing/2014/main" id="{B44BD4C2-B8BD-5D41-9FE6-5215B4F40243}"/>
                </a:ext>
              </a:extLst>
            </p:cNvPr>
            <p:cNvSpPr txBox="1"/>
            <p:nvPr/>
          </p:nvSpPr>
          <p:spPr>
            <a:xfrm>
              <a:off x="5099000" y="1424474"/>
              <a:ext cx="59851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a:solidFill>
                    <a:schemeClr val="bg1">
                      <a:lumMod val="50000"/>
                    </a:schemeClr>
                  </a:solidFill>
                  <a:latin typeface="MrEavesXLModOTUltra" panose="020B0603060502020204" pitchFamily="34" charset="77"/>
                </a:rPr>
                <a:t>”</a:t>
              </a:r>
            </a:p>
          </p:txBody>
        </p:sp>
      </p:grpSp>
      <p:pic>
        <p:nvPicPr>
          <p:cNvPr id="149" name="Graphic 148">
            <a:extLst>
              <a:ext uri="{FF2B5EF4-FFF2-40B4-BE49-F238E27FC236}">
                <a16:creationId xmlns:a16="http://schemas.microsoft.com/office/drawing/2014/main" id="{B955C48E-0526-8144-954B-74EA4297C79C}"/>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14"/>
              </a:ext>
            </a:extLst>
          </a:blip>
          <a:stretch>
            <a:fillRect/>
          </a:stretch>
        </p:blipFill>
        <p:spPr>
          <a:xfrm>
            <a:off x="1328891" y="4578193"/>
            <a:ext cx="760648" cy="760648"/>
          </a:xfrm>
          <a:prstGeom prst="rect">
            <a:avLst/>
          </a:prstGeom>
        </p:spPr>
      </p:pic>
      <p:pic>
        <p:nvPicPr>
          <p:cNvPr id="150" name="Graphic 149">
            <a:extLst>
              <a:ext uri="{FF2B5EF4-FFF2-40B4-BE49-F238E27FC236}">
                <a16:creationId xmlns:a16="http://schemas.microsoft.com/office/drawing/2014/main" id="{75E85B40-2716-304D-84D9-21A3CF23A85A}"/>
              </a:ext>
            </a:extLst>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443696" y="5368136"/>
            <a:ext cx="553678" cy="645958"/>
          </a:xfrm>
          <a:prstGeom prst="rect">
            <a:avLst/>
          </a:prstGeom>
        </p:spPr>
      </p:pic>
      <p:pic>
        <p:nvPicPr>
          <p:cNvPr id="151" name="Picture 150">
            <a:extLst>
              <a:ext uri="{FF2B5EF4-FFF2-40B4-BE49-F238E27FC236}">
                <a16:creationId xmlns:a16="http://schemas.microsoft.com/office/drawing/2014/main" id="{978C74F8-C1BF-C544-80D8-E5105EEAD773}"/>
              </a:ext>
            </a:extLst>
          </p:cNvPr>
          <p:cNvPicPr>
            <a:picLocks noChangeAspect="1"/>
          </p:cNvPicPr>
          <p:nvPr/>
        </p:nvPicPr>
        <p:blipFill rotWithShape="1">
          <a:blip r:embed="rId117"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152" name="Picture 151">
            <a:extLst>
              <a:ext uri="{FF2B5EF4-FFF2-40B4-BE49-F238E27FC236}">
                <a16:creationId xmlns:a16="http://schemas.microsoft.com/office/drawing/2014/main" id="{062625C7-30F5-6D4F-BEA6-D483DB922135}"/>
              </a:ext>
            </a:extLst>
          </p:cNvPr>
          <p:cNvPicPr>
            <a:picLocks noChangeAspect="1"/>
          </p:cNvPicPr>
          <p:nvPr/>
        </p:nvPicPr>
        <p:blipFill rotWithShape="1">
          <a:blip r:embed="rId118"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153" name="Picture 152">
            <a:extLst>
              <a:ext uri="{FF2B5EF4-FFF2-40B4-BE49-F238E27FC236}">
                <a16:creationId xmlns:a16="http://schemas.microsoft.com/office/drawing/2014/main" id="{E72668D8-E66B-3047-B711-0D515C2900D7}"/>
              </a:ext>
            </a:extLst>
          </p:cNvPr>
          <p:cNvPicPr>
            <a:picLocks noChangeAspect="1"/>
          </p:cNvPicPr>
          <p:nvPr/>
        </p:nvPicPr>
        <p:blipFill>
          <a:blip r:embed="rId119"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54" name="TextBox 153">
            <a:extLst>
              <a:ext uri="{FF2B5EF4-FFF2-40B4-BE49-F238E27FC236}">
                <a16:creationId xmlns:a16="http://schemas.microsoft.com/office/drawing/2014/main" id="{B3129270-CAAD-E148-AFCB-B1EAE112D4CA}"/>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B7039514-683C-F743-81E2-35F416D3EBC4}"/>
              </a:ext>
            </a:extLst>
          </p:cNvPr>
          <p:cNvSpPr txBox="1"/>
          <p:nvPr userDrawn="1"/>
        </p:nvSpPr>
        <p:spPr>
          <a:xfrm>
            <a:off x="510354" y="476172"/>
            <a:ext cx="11370194" cy="769441"/>
          </a:xfrm>
          <a:prstGeom prst="rect">
            <a:avLst/>
          </a:prstGeom>
          <a:noFill/>
        </p:spPr>
        <p:txBody>
          <a:bodyPr wrap="square" rtlCol="0">
            <a:spAutoFit/>
          </a:bodyPr>
          <a:lstStyle/>
          <a:p>
            <a:r>
              <a:rPr lang="en-US" sz="4400" b="1">
                <a:solidFill>
                  <a:srgbClr val="404A8A"/>
                </a:solidFill>
                <a:latin typeface="MrEavesXLModOT" panose="020B0603060502020204" pitchFamily="34" charset="77"/>
                <a:ea typeface="Montserrat"/>
                <a:cs typeface="Montserrat"/>
                <a:sym typeface="Montserrat"/>
              </a:rPr>
              <a:t>Icon Archive (for presentation design)</a:t>
            </a:r>
          </a:p>
        </p:txBody>
      </p:sp>
      <p:pic>
        <p:nvPicPr>
          <p:cNvPr id="74" name="Graphic 73">
            <a:extLst>
              <a:ext uri="{FF2B5EF4-FFF2-40B4-BE49-F238E27FC236}">
                <a16:creationId xmlns:a16="http://schemas.microsoft.com/office/drawing/2014/main" id="{713C86E2-5C17-D44C-8866-B778D6EBD64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46378" y="5370759"/>
            <a:ext cx="625048" cy="625048"/>
          </a:xfrm>
          <a:prstGeom prst="rect">
            <a:avLst/>
          </a:prstGeom>
        </p:spPr>
      </p:pic>
      <p:pic>
        <p:nvPicPr>
          <p:cNvPr id="76" name="Graphic 75">
            <a:extLst>
              <a:ext uri="{FF2B5EF4-FFF2-40B4-BE49-F238E27FC236}">
                <a16:creationId xmlns:a16="http://schemas.microsoft.com/office/drawing/2014/main" id="{A7E1B09B-8316-4045-A56C-98B46670B06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77433" y="3084047"/>
            <a:ext cx="625048" cy="625048"/>
          </a:xfrm>
          <a:prstGeom prst="rect">
            <a:avLst/>
          </a:prstGeom>
        </p:spPr>
      </p:pic>
      <p:pic>
        <p:nvPicPr>
          <p:cNvPr id="78" name="Graphic 77">
            <a:extLst>
              <a:ext uri="{FF2B5EF4-FFF2-40B4-BE49-F238E27FC236}">
                <a16:creationId xmlns:a16="http://schemas.microsoft.com/office/drawing/2014/main" id="{6DE96C07-B3AA-4C4F-B2E9-3CA1505223C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82912" y="3084047"/>
            <a:ext cx="625048" cy="625048"/>
          </a:xfrm>
          <a:prstGeom prst="rect">
            <a:avLst/>
          </a:prstGeom>
        </p:spPr>
      </p:pic>
      <p:pic>
        <p:nvPicPr>
          <p:cNvPr id="80" name="Graphic 79">
            <a:extLst>
              <a:ext uri="{FF2B5EF4-FFF2-40B4-BE49-F238E27FC236}">
                <a16:creationId xmlns:a16="http://schemas.microsoft.com/office/drawing/2014/main" id="{4F102CA0-AB29-A841-8AA5-4D2A0D47D26E}"/>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24593" y="3084047"/>
            <a:ext cx="625048" cy="625048"/>
          </a:xfrm>
          <a:prstGeom prst="rect">
            <a:avLst/>
          </a:prstGeom>
        </p:spPr>
      </p:pic>
      <p:pic>
        <p:nvPicPr>
          <p:cNvPr id="82" name="Graphic 81">
            <a:extLst>
              <a:ext uri="{FF2B5EF4-FFF2-40B4-BE49-F238E27FC236}">
                <a16:creationId xmlns:a16="http://schemas.microsoft.com/office/drawing/2014/main" id="{4D944B9A-FC37-7243-80AE-6F5A99C36EEE}"/>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30453" y="3084047"/>
            <a:ext cx="625048" cy="625048"/>
          </a:xfrm>
          <a:prstGeom prst="rect">
            <a:avLst/>
          </a:prstGeom>
        </p:spPr>
      </p:pic>
      <p:pic>
        <p:nvPicPr>
          <p:cNvPr id="84" name="Graphic 83">
            <a:extLst>
              <a:ext uri="{FF2B5EF4-FFF2-40B4-BE49-F238E27FC236}">
                <a16:creationId xmlns:a16="http://schemas.microsoft.com/office/drawing/2014/main" id="{9C2AD1BC-416C-9844-9A89-D5D9AC1F9E77}"/>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818105" y="5422175"/>
            <a:ext cx="625048" cy="625048"/>
          </a:xfrm>
          <a:prstGeom prst="rect">
            <a:avLst/>
          </a:prstGeom>
        </p:spPr>
      </p:pic>
      <p:pic>
        <p:nvPicPr>
          <p:cNvPr id="90" name="Graphic 89">
            <a:extLst>
              <a:ext uri="{FF2B5EF4-FFF2-40B4-BE49-F238E27FC236}">
                <a16:creationId xmlns:a16="http://schemas.microsoft.com/office/drawing/2014/main" id="{7B8536B2-6673-1B44-80E0-524894D6A5DA}"/>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392832" y="3084047"/>
            <a:ext cx="625048" cy="625048"/>
          </a:xfrm>
          <a:prstGeom prst="rect">
            <a:avLst/>
          </a:prstGeom>
        </p:spPr>
      </p:pic>
      <p:pic>
        <p:nvPicPr>
          <p:cNvPr id="92" name="Graphic 91">
            <a:extLst>
              <a:ext uri="{FF2B5EF4-FFF2-40B4-BE49-F238E27FC236}">
                <a16:creationId xmlns:a16="http://schemas.microsoft.com/office/drawing/2014/main" id="{4DCA1A2E-372D-F44F-BDC3-88C0F96EA0B8}"/>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405694" y="5422175"/>
            <a:ext cx="625048" cy="625048"/>
          </a:xfrm>
          <a:prstGeom prst="rect">
            <a:avLst/>
          </a:prstGeom>
        </p:spPr>
      </p:pic>
      <p:pic>
        <p:nvPicPr>
          <p:cNvPr id="98" name="Graphic 97">
            <a:extLst>
              <a:ext uri="{FF2B5EF4-FFF2-40B4-BE49-F238E27FC236}">
                <a16:creationId xmlns:a16="http://schemas.microsoft.com/office/drawing/2014/main" id="{0E78894D-8F75-BB4E-9D1E-138F4D9E8704}"/>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105405" y="5422175"/>
            <a:ext cx="625048" cy="625048"/>
          </a:xfrm>
          <a:prstGeom prst="rect">
            <a:avLst/>
          </a:prstGeom>
        </p:spPr>
      </p:pic>
      <p:pic>
        <p:nvPicPr>
          <p:cNvPr id="102" name="Graphic 101">
            <a:extLst>
              <a:ext uri="{FF2B5EF4-FFF2-40B4-BE49-F238E27FC236}">
                <a16:creationId xmlns:a16="http://schemas.microsoft.com/office/drawing/2014/main" id="{8AEB9BF5-354F-6C47-ADC1-DABC9570540F}"/>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221666" y="3109487"/>
            <a:ext cx="625048" cy="625048"/>
          </a:xfrm>
          <a:prstGeom prst="rect">
            <a:avLst/>
          </a:prstGeom>
        </p:spPr>
      </p:pic>
      <p:pic>
        <p:nvPicPr>
          <p:cNvPr id="104" name="Graphic 103">
            <a:extLst>
              <a:ext uri="{FF2B5EF4-FFF2-40B4-BE49-F238E27FC236}">
                <a16:creationId xmlns:a16="http://schemas.microsoft.com/office/drawing/2014/main" id="{08BE2BC9-36A3-0A4E-BC00-755B250EBC95}"/>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494250" y="5422175"/>
            <a:ext cx="625048" cy="625048"/>
          </a:xfrm>
          <a:prstGeom prst="rect">
            <a:avLst/>
          </a:prstGeom>
        </p:spPr>
      </p:pic>
      <p:pic>
        <p:nvPicPr>
          <p:cNvPr id="107" name="Graphic 106">
            <a:extLst>
              <a:ext uri="{FF2B5EF4-FFF2-40B4-BE49-F238E27FC236}">
                <a16:creationId xmlns:a16="http://schemas.microsoft.com/office/drawing/2014/main" id="{31C63A32-5BF6-4A4E-9FB0-F3076610B48D}"/>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151762" y="5422175"/>
            <a:ext cx="625048" cy="625048"/>
          </a:xfrm>
          <a:prstGeom prst="rect">
            <a:avLst/>
          </a:prstGeom>
        </p:spPr>
      </p:pic>
      <p:pic>
        <p:nvPicPr>
          <p:cNvPr id="109" name="Graphic 108">
            <a:extLst>
              <a:ext uri="{FF2B5EF4-FFF2-40B4-BE49-F238E27FC236}">
                <a16:creationId xmlns:a16="http://schemas.microsoft.com/office/drawing/2014/main" id="{4D4148EC-1AA7-7247-951D-4BF6FF680D52}"/>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971184" y="5405313"/>
            <a:ext cx="625048" cy="625048"/>
          </a:xfrm>
          <a:prstGeom prst="rect">
            <a:avLst/>
          </a:prstGeom>
        </p:spPr>
      </p:pic>
      <p:pic>
        <p:nvPicPr>
          <p:cNvPr id="111" name="Graphic 110">
            <a:extLst>
              <a:ext uri="{FF2B5EF4-FFF2-40B4-BE49-F238E27FC236}">
                <a16:creationId xmlns:a16="http://schemas.microsoft.com/office/drawing/2014/main" id="{A8635948-DC05-9341-977E-CB7A11B57B32}"/>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3181379" y="5451000"/>
            <a:ext cx="625048" cy="625048"/>
          </a:xfrm>
          <a:prstGeom prst="rect">
            <a:avLst/>
          </a:prstGeom>
        </p:spPr>
      </p:pic>
      <p:pic>
        <p:nvPicPr>
          <p:cNvPr id="113" name="Graphic 112">
            <a:extLst>
              <a:ext uri="{FF2B5EF4-FFF2-40B4-BE49-F238E27FC236}">
                <a16:creationId xmlns:a16="http://schemas.microsoft.com/office/drawing/2014/main" id="{6BD92E19-E471-574A-AD88-4715E7D71AF5}"/>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181379" y="3123723"/>
            <a:ext cx="625048" cy="625048"/>
          </a:xfrm>
          <a:prstGeom prst="rect">
            <a:avLst/>
          </a:prstGeom>
        </p:spPr>
      </p:pic>
      <p:pic>
        <p:nvPicPr>
          <p:cNvPr id="115" name="Graphic 114">
            <a:extLst>
              <a:ext uri="{FF2B5EF4-FFF2-40B4-BE49-F238E27FC236}">
                <a16:creationId xmlns:a16="http://schemas.microsoft.com/office/drawing/2014/main" id="{A2E6F88C-1676-1649-B691-994438E5646F}"/>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8235549" y="4755635"/>
            <a:ext cx="374378" cy="374378"/>
          </a:xfrm>
          <a:prstGeom prst="rect">
            <a:avLst/>
          </a:prstGeom>
        </p:spPr>
      </p:pic>
      <p:pic>
        <p:nvPicPr>
          <p:cNvPr id="117" name="Graphic 116">
            <a:extLst>
              <a:ext uri="{FF2B5EF4-FFF2-40B4-BE49-F238E27FC236}">
                <a16:creationId xmlns:a16="http://schemas.microsoft.com/office/drawing/2014/main" id="{3D7CD3AC-C95A-1549-A645-61380BF45E54}"/>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3091829" y="2282028"/>
            <a:ext cx="625048" cy="625048"/>
          </a:xfrm>
          <a:prstGeom prst="rect">
            <a:avLst/>
          </a:prstGeom>
        </p:spPr>
      </p:pic>
      <p:pic>
        <p:nvPicPr>
          <p:cNvPr id="119" name="Graphic 118">
            <a:extLst>
              <a:ext uri="{FF2B5EF4-FFF2-40B4-BE49-F238E27FC236}">
                <a16:creationId xmlns:a16="http://schemas.microsoft.com/office/drawing/2014/main" id="{7856CB3B-CA61-584E-BBE7-F08483EB2CF4}"/>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3806888" y="4619290"/>
            <a:ext cx="625048" cy="625048"/>
          </a:xfrm>
          <a:prstGeom prst="rect">
            <a:avLst/>
          </a:prstGeom>
        </p:spPr>
      </p:pic>
      <p:pic>
        <p:nvPicPr>
          <p:cNvPr id="155" name="Graphic 154">
            <a:extLst>
              <a:ext uri="{FF2B5EF4-FFF2-40B4-BE49-F238E27FC236}">
                <a16:creationId xmlns:a16="http://schemas.microsoft.com/office/drawing/2014/main" id="{0F486923-4A23-D44F-91F9-2BF0A5C90A47}"/>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4545216" y="4619290"/>
            <a:ext cx="625048" cy="625048"/>
          </a:xfrm>
          <a:prstGeom prst="rect">
            <a:avLst/>
          </a:prstGeom>
        </p:spPr>
      </p:pic>
      <p:pic>
        <p:nvPicPr>
          <p:cNvPr id="156" name="Graphic 155">
            <a:extLst>
              <a:ext uri="{FF2B5EF4-FFF2-40B4-BE49-F238E27FC236}">
                <a16:creationId xmlns:a16="http://schemas.microsoft.com/office/drawing/2014/main" id="{1A8EB83D-3631-074D-B05B-A3AE7BFCCBBA}"/>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3768799" y="2299915"/>
            <a:ext cx="625048" cy="625048"/>
          </a:xfrm>
          <a:prstGeom prst="rect">
            <a:avLst/>
          </a:prstGeom>
        </p:spPr>
      </p:pic>
      <p:pic>
        <p:nvPicPr>
          <p:cNvPr id="157" name="Graphic 156">
            <a:extLst>
              <a:ext uri="{FF2B5EF4-FFF2-40B4-BE49-F238E27FC236}">
                <a16:creationId xmlns:a16="http://schemas.microsoft.com/office/drawing/2014/main" id="{D5BAF69C-2A54-924B-B4A6-4D66DFEEB0B5}"/>
              </a:ext>
            </a:extLst>
          </p:cNvPr>
          <p:cNvPicPr>
            <a:picLocks noChangeAspect="1"/>
          </p:cNvPicPr>
          <p:nvPr userDrawn="1"/>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4519551" y="2299915"/>
            <a:ext cx="625048" cy="625048"/>
          </a:xfrm>
          <a:prstGeom prst="rect">
            <a:avLst/>
          </a:prstGeom>
        </p:spPr>
      </p:pic>
      <p:pic>
        <p:nvPicPr>
          <p:cNvPr id="158" name="Graphic 157">
            <a:extLst>
              <a:ext uri="{FF2B5EF4-FFF2-40B4-BE49-F238E27FC236}">
                <a16:creationId xmlns:a16="http://schemas.microsoft.com/office/drawing/2014/main" id="{C753566C-3397-654A-8176-8D93F09B1D3E}"/>
              </a:ext>
            </a:extLst>
          </p:cNvPr>
          <p:cNvPicPr>
            <a:picLocks noChangeAspect="1"/>
          </p:cNvPicPr>
          <p:nvPr userDrawn="1"/>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5244932" y="2299915"/>
            <a:ext cx="625048" cy="625048"/>
          </a:xfrm>
          <a:prstGeom prst="rect">
            <a:avLst/>
          </a:prstGeom>
        </p:spPr>
      </p:pic>
      <p:pic>
        <p:nvPicPr>
          <p:cNvPr id="159" name="Graphic 158">
            <a:extLst>
              <a:ext uri="{FF2B5EF4-FFF2-40B4-BE49-F238E27FC236}">
                <a16:creationId xmlns:a16="http://schemas.microsoft.com/office/drawing/2014/main" id="{F7A87CB6-B13F-E644-8FEF-756716DAB7E3}"/>
              </a:ext>
            </a:extLst>
          </p:cNvPr>
          <p:cNvPicPr>
            <a:picLocks noChangeAspect="1"/>
          </p:cNvPicPr>
          <p:nvPr userDrawn="1"/>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5882927" y="2299915"/>
            <a:ext cx="625048" cy="625048"/>
          </a:xfrm>
          <a:prstGeom prst="rect">
            <a:avLst/>
          </a:prstGeom>
        </p:spPr>
      </p:pic>
      <p:pic>
        <p:nvPicPr>
          <p:cNvPr id="160" name="Graphic 159">
            <a:extLst>
              <a:ext uri="{FF2B5EF4-FFF2-40B4-BE49-F238E27FC236}">
                <a16:creationId xmlns:a16="http://schemas.microsoft.com/office/drawing/2014/main" id="{F2F74099-BFD7-9B4D-B316-F70C45B44AAC}"/>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210368" y="3907051"/>
            <a:ext cx="625048" cy="625048"/>
          </a:xfrm>
          <a:prstGeom prst="rect">
            <a:avLst/>
          </a:prstGeom>
        </p:spPr>
      </p:pic>
      <p:pic>
        <p:nvPicPr>
          <p:cNvPr id="161" name="Graphic 160">
            <a:extLst>
              <a:ext uri="{FF2B5EF4-FFF2-40B4-BE49-F238E27FC236}">
                <a16:creationId xmlns:a16="http://schemas.microsoft.com/office/drawing/2014/main" id="{050B05B0-3A05-5640-AF4A-8C14193F8DEB}"/>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3973480" y="3892060"/>
            <a:ext cx="625048" cy="625048"/>
          </a:xfrm>
          <a:prstGeom prst="rect">
            <a:avLst/>
          </a:prstGeom>
        </p:spPr>
      </p:pic>
      <p:pic>
        <p:nvPicPr>
          <p:cNvPr id="162" name="Graphic 161">
            <a:extLst>
              <a:ext uri="{FF2B5EF4-FFF2-40B4-BE49-F238E27FC236}">
                <a16:creationId xmlns:a16="http://schemas.microsoft.com/office/drawing/2014/main" id="{476F0E79-8AFB-624A-8DB2-0CDC094B2C1C}"/>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4643519" y="3892060"/>
            <a:ext cx="625048" cy="625048"/>
          </a:xfrm>
          <a:prstGeom prst="rect">
            <a:avLst/>
          </a:prstGeom>
        </p:spPr>
      </p:pic>
      <p:pic>
        <p:nvPicPr>
          <p:cNvPr id="163" name="Graphic 162">
            <a:extLst>
              <a:ext uri="{FF2B5EF4-FFF2-40B4-BE49-F238E27FC236}">
                <a16:creationId xmlns:a16="http://schemas.microsoft.com/office/drawing/2014/main" id="{6FFDE604-E63B-7741-A45B-E482622A8EF8}"/>
              </a:ext>
            </a:extLst>
          </p:cNvPr>
          <p:cNvPicPr>
            <a:picLocks noChangeAspect="1"/>
          </p:cNvPicPr>
          <p:nvPr userDrawn="1"/>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3142640" y="1398161"/>
            <a:ext cx="880151" cy="880151"/>
          </a:xfrm>
          <a:prstGeom prst="rect">
            <a:avLst/>
          </a:prstGeom>
        </p:spPr>
      </p:pic>
      <p:pic>
        <p:nvPicPr>
          <p:cNvPr id="164" name="Graphic 163">
            <a:extLst>
              <a:ext uri="{FF2B5EF4-FFF2-40B4-BE49-F238E27FC236}">
                <a16:creationId xmlns:a16="http://schemas.microsoft.com/office/drawing/2014/main" id="{D7C151B3-2338-EE4F-8300-60E29F297BFE}"/>
              </a:ext>
            </a:extLst>
          </p:cNvPr>
          <p:cNvPicPr>
            <a:picLocks noChangeAspect="1"/>
          </p:cNvPicPr>
          <p:nvPr userDrawn="1"/>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4109526" y="1498633"/>
            <a:ext cx="838894" cy="838894"/>
          </a:xfrm>
          <a:prstGeom prst="rect">
            <a:avLst/>
          </a:prstGeom>
        </p:spPr>
      </p:pic>
      <p:pic>
        <p:nvPicPr>
          <p:cNvPr id="165" name="Graphic 164">
            <a:extLst>
              <a:ext uri="{FF2B5EF4-FFF2-40B4-BE49-F238E27FC236}">
                <a16:creationId xmlns:a16="http://schemas.microsoft.com/office/drawing/2014/main" id="{E54FE9DB-A8BB-A741-82A0-D186D38BC4DC}"/>
              </a:ext>
            </a:extLst>
          </p:cNvPr>
          <p:cNvPicPr>
            <a:picLocks noChangeAspect="1"/>
          </p:cNvPicPr>
          <p:nvPr userDrawn="1"/>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5065513" y="1496736"/>
            <a:ext cx="741277" cy="741277"/>
          </a:xfrm>
          <a:prstGeom prst="rect">
            <a:avLst/>
          </a:prstGeom>
        </p:spPr>
      </p:pic>
      <p:pic>
        <p:nvPicPr>
          <p:cNvPr id="166" name="Graphic 165">
            <a:extLst>
              <a:ext uri="{FF2B5EF4-FFF2-40B4-BE49-F238E27FC236}">
                <a16:creationId xmlns:a16="http://schemas.microsoft.com/office/drawing/2014/main" id="{1CDF56D0-9EFC-B242-B4C3-D940C4A991CE}"/>
              </a:ext>
            </a:extLst>
          </p:cNvPr>
          <p:cNvPicPr>
            <a:picLocks noChangeAspect="1"/>
          </p:cNvPicPr>
          <p:nvPr userDrawn="1"/>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5906507" y="1572685"/>
            <a:ext cx="625048" cy="625048"/>
          </a:xfrm>
          <a:prstGeom prst="rect">
            <a:avLst/>
          </a:prstGeom>
        </p:spPr>
      </p:pic>
      <p:pic>
        <p:nvPicPr>
          <p:cNvPr id="167" name="Graphic 166">
            <a:extLst>
              <a:ext uri="{FF2B5EF4-FFF2-40B4-BE49-F238E27FC236}">
                <a16:creationId xmlns:a16="http://schemas.microsoft.com/office/drawing/2014/main" id="{2452FC34-7F05-3342-AEE6-BFC7FDEBC411}"/>
              </a:ext>
            </a:extLst>
          </p:cNvPr>
          <p:cNvPicPr>
            <a:picLocks noChangeAspect="1"/>
          </p:cNvPicPr>
          <p:nvPr userDrawn="1"/>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6659475" y="1572685"/>
            <a:ext cx="625048" cy="625048"/>
          </a:xfrm>
          <a:prstGeom prst="rect">
            <a:avLst/>
          </a:prstGeom>
        </p:spPr>
      </p:pic>
      <p:pic>
        <p:nvPicPr>
          <p:cNvPr id="168" name="Graphic 167">
            <a:extLst>
              <a:ext uri="{FF2B5EF4-FFF2-40B4-BE49-F238E27FC236}">
                <a16:creationId xmlns:a16="http://schemas.microsoft.com/office/drawing/2014/main" id="{30B47E07-3AC9-5342-8E05-DEE84D30D4FB}"/>
              </a:ext>
            </a:extLst>
          </p:cNvPr>
          <p:cNvPicPr>
            <a:picLocks noChangeAspect="1"/>
          </p:cNvPicPr>
          <p:nvPr userDrawn="1"/>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7384240" y="1572685"/>
            <a:ext cx="625048" cy="625048"/>
          </a:xfrm>
          <a:prstGeom prst="rect">
            <a:avLst/>
          </a:prstGeom>
        </p:spPr>
      </p:pic>
      <p:pic>
        <p:nvPicPr>
          <p:cNvPr id="169" name="Graphic 168">
            <a:extLst>
              <a:ext uri="{FF2B5EF4-FFF2-40B4-BE49-F238E27FC236}">
                <a16:creationId xmlns:a16="http://schemas.microsoft.com/office/drawing/2014/main" id="{40E06E76-82C1-754B-8B31-CD5080D28709}"/>
              </a:ext>
            </a:extLst>
          </p:cNvPr>
          <p:cNvPicPr>
            <a:picLocks noChangeAspect="1"/>
          </p:cNvPicPr>
          <p:nvPr userDrawn="1"/>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8126381" y="1553932"/>
            <a:ext cx="625048" cy="625048"/>
          </a:xfrm>
          <a:prstGeom prst="rect">
            <a:avLst/>
          </a:prstGeom>
        </p:spPr>
      </p:pic>
      <p:pic>
        <p:nvPicPr>
          <p:cNvPr id="170" name="Graphic 169">
            <a:extLst>
              <a:ext uri="{FF2B5EF4-FFF2-40B4-BE49-F238E27FC236}">
                <a16:creationId xmlns:a16="http://schemas.microsoft.com/office/drawing/2014/main" id="{03069B87-8552-9A48-80C0-8522CA43C7EC}"/>
              </a:ext>
            </a:extLst>
          </p:cNvPr>
          <p:cNvPicPr>
            <a:picLocks noChangeAspect="1"/>
          </p:cNvPicPr>
          <p:nvPr userDrawn="1"/>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6148716" y="3892060"/>
            <a:ext cx="625048" cy="625048"/>
          </a:xfrm>
          <a:prstGeom prst="rect">
            <a:avLst/>
          </a:prstGeom>
        </p:spPr>
      </p:pic>
      <p:pic>
        <p:nvPicPr>
          <p:cNvPr id="171" name="Graphic 170">
            <a:extLst>
              <a:ext uri="{FF2B5EF4-FFF2-40B4-BE49-F238E27FC236}">
                <a16:creationId xmlns:a16="http://schemas.microsoft.com/office/drawing/2014/main" id="{A095721D-E7D3-D348-A702-013D7C3498B5}"/>
              </a:ext>
            </a:extLst>
          </p:cNvPr>
          <p:cNvPicPr>
            <a:picLocks noChangeAspect="1"/>
          </p:cNvPicPr>
          <p:nvPr userDrawn="1"/>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6936222" y="3846260"/>
            <a:ext cx="625048" cy="625048"/>
          </a:xfrm>
          <a:prstGeom prst="rect">
            <a:avLst/>
          </a:prstGeom>
        </p:spPr>
      </p:pic>
      <p:pic>
        <p:nvPicPr>
          <p:cNvPr id="172" name="Graphic 171">
            <a:extLst>
              <a:ext uri="{FF2B5EF4-FFF2-40B4-BE49-F238E27FC236}">
                <a16:creationId xmlns:a16="http://schemas.microsoft.com/office/drawing/2014/main" id="{3C6B1C50-2A9B-5A4B-939E-CFCA47AF163B}"/>
              </a:ext>
            </a:extLst>
          </p:cNvPr>
          <p:cNvPicPr>
            <a:picLocks noChangeAspect="1"/>
          </p:cNvPicPr>
          <p:nvPr userDrawn="1"/>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7599675" y="3919841"/>
            <a:ext cx="625048" cy="625048"/>
          </a:xfrm>
          <a:prstGeom prst="rect">
            <a:avLst/>
          </a:prstGeom>
        </p:spPr>
      </p:pic>
      <p:pic>
        <p:nvPicPr>
          <p:cNvPr id="173" name="Graphic 172">
            <a:extLst>
              <a:ext uri="{FF2B5EF4-FFF2-40B4-BE49-F238E27FC236}">
                <a16:creationId xmlns:a16="http://schemas.microsoft.com/office/drawing/2014/main" id="{9C502881-63D3-EC4B-92AB-97E0769AE254}"/>
              </a:ext>
            </a:extLst>
          </p:cNvPr>
          <p:cNvPicPr>
            <a:picLocks noChangeAspect="1"/>
          </p:cNvPicPr>
          <p:nvPr userDrawn="1"/>
        </p:nvPicPr>
        <p:blipFill>
          <a:blip r:embed="rId74" cstate="email">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424876" y="2265917"/>
            <a:ext cx="694335" cy="694335"/>
          </a:xfrm>
          <a:prstGeom prst="rect">
            <a:avLst/>
          </a:prstGeom>
        </p:spPr>
      </p:pic>
      <p:pic>
        <p:nvPicPr>
          <p:cNvPr id="174" name="Graphic 173">
            <a:extLst>
              <a:ext uri="{FF2B5EF4-FFF2-40B4-BE49-F238E27FC236}">
                <a16:creationId xmlns:a16="http://schemas.microsoft.com/office/drawing/2014/main" id="{5F915115-2324-0F4A-8DB4-7782F8C9D010}"/>
              </a:ext>
            </a:extLst>
          </p:cNvPr>
          <p:cNvPicPr>
            <a:picLocks noChangeAspect="1"/>
          </p:cNvPicPr>
          <p:nvPr userDrawn="1"/>
        </p:nvPicPr>
        <p:blipFill>
          <a:blip r:embed="rId76" cstate="email">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3079878" y="4621772"/>
            <a:ext cx="657590" cy="657590"/>
          </a:xfrm>
          <a:prstGeom prst="rect">
            <a:avLst/>
          </a:prstGeom>
        </p:spPr>
      </p:pic>
      <p:pic>
        <p:nvPicPr>
          <p:cNvPr id="175" name="Graphic 174">
            <a:extLst>
              <a:ext uri="{FF2B5EF4-FFF2-40B4-BE49-F238E27FC236}">
                <a16:creationId xmlns:a16="http://schemas.microsoft.com/office/drawing/2014/main" id="{7C5944EF-6DA8-3540-886A-0C6AEAF4539D}"/>
              </a:ext>
            </a:extLst>
          </p:cNvPr>
          <p:cNvPicPr>
            <a:picLocks noChangeAspect="1"/>
          </p:cNvPicPr>
          <p:nvPr userDrawn="1"/>
        </p:nvPicPr>
        <p:blipFill>
          <a:blip r:embed="rId78" cstate="email">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8964774" y="2213802"/>
            <a:ext cx="694335" cy="694335"/>
          </a:xfrm>
          <a:prstGeom prst="rect">
            <a:avLst/>
          </a:prstGeom>
        </p:spPr>
      </p:pic>
      <p:pic>
        <p:nvPicPr>
          <p:cNvPr id="176" name="Graphic 175">
            <a:extLst>
              <a:ext uri="{FF2B5EF4-FFF2-40B4-BE49-F238E27FC236}">
                <a16:creationId xmlns:a16="http://schemas.microsoft.com/office/drawing/2014/main" id="{DF652629-CD6B-C745-8BF1-22205228F7A2}"/>
              </a:ext>
            </a:extLst>
          </p:cNvPr>
          <p:cNvPicPr>
            <a:picLocks noChangeAspect="1"/>
          </p:cNvPicPr>
          <p:nvPr userDrawn="1"/>
        </p:nvPicPr>
        <p:blipFill>
          <a:blip r:embed="rId80" cstate="email">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5391434" y="3823318"/>
            <a:ext cx="694335" cy="694335"/>
          </a:xfrm>
          <a:prstGeom prst="rect">
            <a:avLst/>
          </a:prstGeom>
        </p:spPr>
      </p:pic>
      <p:pic>
        <p:nvPicPr>
          <p:cNvPr id="177" name="Graphic 176">
            <a:extLst>
              <a:ext uri="{FF2B5EF4-FFF2-40B4-BE49-F238E27FC236}">
                <a16:creationId xmlns:a16="http://schemas.microsoft.com/office/drawing/2014/main" id="{7F307CF0-2ED0-5A43-815F-D53D7E28ED64}"/>
              </a:ext>
            </a:extLst>
          </p:cNvPr>
          <p:cNvPicPr>
            <a:picLocks noChangeAspect="1"/>
          </p:cNvPicPr>
          <p:nvPr userDrawn="1"/>
        </p:nvPicPr>
        <p:blipFill>
          <a:blip r:embed="rId82" cstate="email">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8854851" y="1350591"/>
            <a:ext cx="865893" cy="865893"/>
          </a:xfrm>
          <a:prstGeom prst="rect">
            <a:avLst/>
          </a:prstGeom>
        </p:spPr>
      </p:pic>
      <p:pic>
        <p:nvPicPr>
          <p:cNvPr id="178" name="Graphic 177">
            <a:extLst>
              <a:ext uri="{FF2B5EF4-FFF2-40B4-BE49-F238E27FC236}">
                <a16:creationId xmlns:a16="http://schemas.microsoft.com/office/drawing/2014/main" id="{48A41800-FFB3-8641-A374-31B636B8C422}"/>
              </a:ext>
            </a:extLst>
          </p:cNvPr>
          <p:cNvPicPr>
            <a:picLocks noChangeAspect="1"/>
          </p:cNvPicPr>
          <p:nvPr userDrawn="1"/>
        </p:nvPicPr>
        <p:blipFill>
          <a:blip r:embed="rId84" cstate="email">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2307450" y="4630300"/>
            <a:ext cx="625048" cy="625048"/>
          </a:xfrm>
          <a:prstGeom prst="rect">
            <a:avLst/>
          </a:prstGeom>
        </p:spPr>
      </p:pic>
      <p:pic>
        <p:nvPicPr>
          <p:cNvPr id="179" name="Picture 178">
            <a:extLst>
              <a:ext uri="{FF2B5EF4-FFF2-40B4-BE49-F238E27FC236}">
                <a16:creationId xmlns:a16="http://schemas.microsoft.com/office/drawing/2014/main" id="{4AE80F3C-A446-8B46-999B-7996D7A451E6}"/>
              </a:ext>
            </a:extLst>
          </p:cNvPr>
          <p:cNvPicPr>
            <a:picLocks noChangeAspect="1"/>
          </p:cNvPicPr>
          <p:nvPr userDrawn="1"/>
        </p:nvPicPr>
        <p:blipFill>
          <a:blip r:embed="rId86" cstate="email">
            <a:extLst>
              <a:ext uri="{28A0092B-C50C-407E-A947-70E740481C1C}">
                <a14:useLocalDpi xmlns:a14="http://schemas.microsoft.com/office/drawing/2010/main"/>
              </a:ext>
            </a:extLst>
          </a:blip>
          <a:stretch>
            <a:fillRect/>
          </a:stretch>
        </p:blipFill>
        <p:spPr>
          <a:xfrm>
            <a:off x="5963318" y="3019564"/>
            <a:ext cx="769440" cy="769440"/>
          </a:xfrm>
          <a:prstGeom prst="rect">
            <a:avLst/>
          </a:prstGeom>
        </p:spPr>
      </p:pic>
      <p:pic>
        <p:nvPicPr>
          <p:cNvPr id="180" name="Picture 179">
            <a:extLst>
              <a:ext uri="{FF2B5EF4-FFF2-40B4-BE49-F238E27FC236}">
                <a16:creationId xmlns:a16="http://schemas.microsoft.com/office/drawing/2014/main" id="{6D0E23FD-7A6B-0F44-9BAD-3D4554DE83A8}"/>
              </a:ext>
            </a:extLst>
          </p:cNvPr>
          <p:cNvPicPr>
            <a:picLocks noChangeAspect="1"/>
          </p:cNvPicPr>
          <p:nvPr userDrawn="1"/>
        </p:nvPicPr>
        <p:blipFill>
          <a:blip r:embed="rId87" cstate="email">
            <a:extLst>
              <a:ext uri="{28A0092B-C50C-407E-A947-70E740481C1C}">
                <a14:useLocalDpi xmlns:a14="http://schemas.microsoft.com/office/drawing/2010/main"/>
              </a:ext>
            </a:extLst>
          </a:blip>
          <a:stretch>
            <a:fillRect/>
          </a:stretch>
        </p:blipFill>
        <p:spPr>
          <a:xfrm>
            <a:off x="5388175" y="4599155"/>
            <a:ext cx="692553" cy="692553"/>
          </a:xfrm>
          <a:prstGeom prst="rect">
            <a:avLst/>
          </a:prstGeom>
          <a:solidFill>
            <a:schemeClr val="bg1"/>
          </a:solidFill>
        </p:spPr>
      </p:pic>
      <p:pic>
        <p:nvPicPr>
          <p:cNvPr id="181" name="Picture 180">
            <a:extLst>
              <a:ext uri="{FF2B5EF4-FFF2-40B4-BE49-F238E27FC236}">
                <a16:creationId xmlns:a16="http://schemas.microsoft.com/office/drawing/2014/main" id="{268BE810-AD74-AA4B-ADAD-AD6E698D4AE7}"/>
              </a:ext>
            </a:extLst>
          </p:cNvPr>
          <p:cNvPicPr>
            <a:picLocks noChangeAspect="1"/>
          </p:cNvPicPr>
          <p:nvPr userDrawn="1"/>
        </p:nvPicPr>
        <p:blipFill>
          <a:blip r:embed="rId88" cstate="email">
            <a:extLst>
              <a:ext uri="{28A0092B-C50C-407E-A947-70E740481C1C}">
                <a14:useLocalDpi xmlns:a14="http://schemas.microsoft.com/office/drawing/2010/main"/>
              </a:ext>
            </a:extLst>
          </a:blip>
          <a:stretch>
            <a:fillRect/>
          </a:stretch>
        </p:blipFill>
        <p:spPr>
          <a:xfrm>
            <a:off x="6236086" y="4703213"/>
            <a:ext cx="588495" cy="588495"/>
          </a:xfrm>
          <a:prstGeom prst="rect">
            <a:avLst/>
          </a:prstGeom>
        </p:spPr>
      </p:pic>
      <p:pic>
        <p:nvPicPr>
          <p:cNvPr id="182" name="Picture 181">
            <a:extLst>
              <a:ext uri="{FF2B5EF4-FFF2-40B4-BE49-F238E27FC236}">
                <a16:creationId xmlns:a16="http://schemas.microsoft.com/office/drawing/2014/main" id="{DE85921A-50FA-7D49-8646-9742A4EBBEC4}"/>
              </a:ext>
            </a:extLst>
          </p:cNvPr>
          <p:cNvPicPr>
            <a:picLocks noChangeAspect="1"/>
          </p:cNvPicPr>
          <p:nvPr userDrawn="1"/>
        </p:nvPicPr>
        <p:blipFill>
          <a:blip r:embed="rId89" cstate="email">
            <a:alphaModFix/>
            <a:extLst>
              <a:ext uri="{28A0092B-C50C-407E-A947-70E740481C1C}">
                <a14:useLocalDpi xmlns:a14="http://schemas.microsoft.com/office/drawing/2010/main"/>
              </a:ext>
            </a:extLst>
          </a:blip>
          <a:stretch>
            <a:fillRect/>
          </a:stretch>
        </p:blipFill>
        <p:spPr>
          <a:xfrm>
            <a:off x="6836381" y="4703213"/>
            <a:ext cx="588495" cy="588495"/>
          </a:xfrm>
          <a:prstGeom prst="rect">
            <a:avLst/>
          </a:prstGeom>
        </p:spPr>
      </p:pic>
      <p:pic>
        <p:nvPicPr>
          <p:cNvPr id="183" name="Picture 182">
            <a:extLst>
              <a:ext uri="{FF2B5EF4-FFF2-40B4-BE49-F238E27FC236}">
                <a16:creationId xmlns:a16="http://schemas.microsoft.com/office/drawing/2014/main" id="{42D08E08-A199-A746-A2A9-8807592BB322}"/>
              </a:ext>
            </a:extLst>
          </p:cNvPr>
          <p:cNvPicPr>
            <a:picLocks noChangeAspect="1"/>
          </p:cNvPicPr>
          <p:nvPr userDrawn="1"/>
        </p:nvPicPr>
        <p:blipFill>
          <a:blip r:embed="rId90" cstate="email">
            <a:extLst>
              <a:ext uri="{28A0092B-C50C-407E-A947-70E740481C1C}">
                <a14:useLocalDpi xmlns:a14="http://schemas.microsoft.com/office/drawing/2010/main"/>
              </a:ext>
            </a:extLst>
          </a:blip>
          <a:stretch>
            <a:fillRect/>
          </a:stretch>
        </p:blipFill>
        <p:spPr>
          <a:xfrm>
            <a:off x="8151762" y="3801446"/>
            <a:ext cx="802064" cy="802064"/>
          </a:xfrm>
          <a:prstGeom prst="rect">
            <a:avLst/>
          </a:prstGeom>
        </p:spPr>
      </p:pic>
      <p:pic>
        <p:nvPicPr>
          <p:cNvPr id="184" name="Picture 183">
            <a:extLst>
              <a:ext uri="{FF2B5EF4-FFF2-40B4-BE49-F238E27FC236}">
                <a16:creationId xmlns:a16="http://schemas.microsoft.com/office/drawing/2014/main" id="{8815FA7C-60B6-0443-8A09-6DEE98C5D8DF}"/>
              </a:ext>
            </a:extLst>
          </p:cNvPr>
          <p:cNvPicPr>
            <a:picLocks noChangeAspect="1"/>
          </p:cNvPicPr>
          <p:nvPr userDrawn="1"/>
        </p:nvPicPr>
        <p:blipFill>
          <a:blip r:embed="rId91" cstate="email">
            <a:extLst>
              <a:ext uri="{28A0092B-C50C-407E-A947-70E740481C1C}">
                <a14:useLocalDpi xmlns:a14="http://schemas.microsoft.com/office/drawing/2010/main"/>
              </a:ext>
            </a:extLst>
          </a:blip>
          <a:stretch>
            <a:fillRect/>
          </a:stretch>
        </p:blipFill>
        <p:spPr>
          <a:xfrm>
            <a:off x="6631195" y="2285742"/>
            <a:ext cx="724306" cy="724306"/>
          </a:xfrm>
          <a:prstGeom prst="rect">
            <a:avLst/>
          </a:prstGeom>
        </p:spPr>
      </p:pic>
      <p:pic>
        <p:nvPicPr>
          <p:cNvPr id="185" name="Picture 184">
            <a:extLst>
              <a:ext uri="{FF2B5EF4-FFF2-40B4-BE49-F238E27FC236}">
                <a16:creationId xmlns:a16="http://schemas.microsoft.com/office/drawing/2014/main" id="{F186397D-285F-2048-8795-9639EB8BE8E1}"/>
              </a:ext>
            </a:extLst>
          </p:cNvPr>
          <p:cNvPicPr>
            <a:picLocks noChangeAspect="1"/>
          </p:cNvPicPr>
          <p:nvPr userDrawn="1"/>
        </p:nvPicPr>
        <p:blipFill>
          <a:blip r:embed="rId92" cstate="email">
            <a:extLst>
              <a:ext uri="{28A0092B-C50C-407E-A947-70E740481C1C}">
                <a14:useLocalDpi xmlns:a14="http://schemas.microsoft.com/office/drawing/2010/main"/>
              </a:ext>
            </a:extLst>
          </a:blip>
          <a:stretch>
            <a:fillRect/>
          </a:stretch>
        </p:blipFill>
        <p:spPr>
          <a:xfrm>
            <a:off x="8253818" y="2285742"/>
            <a:ext cx="621334" cy="621334"/>
          </a:xfrm>
          <a:prstGeom prst="rect">
            <a:avLst/>
          </a:prstGeom>
        </p:spPr>
      </p:pic>
      <p:pic>
        <p:nvPicPr>
          <p:cNvPr id="186" name="Picture 185">
            <a:extLst>
              <a:ext uri="{FF2B5EF4-FFF2-40B4-BE49-F238E27FC236}">
                <a16:creationId xmlns:a16="http://schemas.microsoft.com/office/drawing/2014/main" id="{3D77DCB5-9AD5-5848-A006-04F4F045376C}"/>
              </a:ext>
            </a:extLst>
          </p:cNvPr>
          <p:cNvPicPr>
            <a:picLocks noChangeAspect="1"/>
          </p:cNvPicPr>
          <p:nvPr userDrawn="1"/>
        </p:nvPicPr>
        <p:blipFill>
          <a:blip r:embed="rId93" cstate="email">
            <a:alphaModFix amt="67000"/>
            <a:extLst>
              <a:ext uri="{28A0092B-C50C-407E-A947-70E740481C1C}">
                <a14:useLocalDpi xmlns:a14="http://schemas.microsoft.com/office/drawing/2010/main"/>
              </a:ext>
            </a:extLst>
          </a:blip>
          <a:stretch>
            <a:fillRect/>
          </a:stretch>
        </p:blipFill>
        <p:spPr>
          <a:xfrm>
            <a:off x="7448475" y="4573406"/>
            <a:ext cx="749698" cy="749698"/>
          </a:xfrm>
          <a:prstGeom prst="rect">
            <a:avLst/>
          </a:prstGeom>
        </p:spPr>
      </p:pic>
      <p:pic>
        <p:nvPicPr>
          <p:cNvPr id="187" name="Graphic 186">
            <a:extLst>
              <a:ext uri="{FF2B5EF4-FFF2-40B4-BE49-F238E27FC236}">
                <a16:creationId xmlns:a16="http://schemas.microsoft.com/office/drawing/2014/main" id="{13C60950-BC17-E546-9B04-C18F57B295C5}"/>
              </a:ext>
            </a:extLst>
          </p:cNvPr>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10175419" y="2678058"/>
            <a:ext cx="1460500" cy="1562100"/>
          </a:xfrm>
          <a:prstGeom prst="rect">
            <a:avLst/>
          </a:prstGeom>
        </p:spPr>
      </p:pic>
      <p:pic>
        <p:nvPicPr>
          <p:cNvPr id="188" name="Graphic 187">
            <a:extLst>
              <a:ext uri="{FF2B5EF4-FFF2-40B4-BE49-F238E27FC236}">
                <a16:creationId xmlns:a16="http://schemas.microsoft.com/office/drawing/2014/main" id="{534A19CD-6411-C94C-B067-4E8E95477CD7}"/>
              </a:ext>
            </a:extLst>
          </p:cNvPr>
          <p:cNvPicPr>
            <a:picLocks noChangeAspect="1"/>
          </p:cNvPicPr>
          <p:nvPr userDrawn="1"/>
        </p:nvPicPr>
        <p:blipFill>
          <a:blip r:embed="rId96" cstate="email">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2236968" y="3193623"/>
            <a:ext cx="769440" cy="769440"/>
          </a:xfrm>
          <a:prstGeom prst="rect">
            <a:avLst/>
          </a:prstGeom>
        </p:spPr>
      </p:pic>
      <p:pic>
        <p:nvPicPr>
          <p:cNvPr id="189" name="Graphic 188">
            <a:extLst>
              <a:ext uri="{FF2B5EF4-FFF2-40B4-BE49-F238E27FC236}">
                <a16:creationId xmlns:a16="http://schemas.microsoft.com/office/drawing/2014/main" id="{33A8838E-500D-DD4D-BB26-1B1F37B0F5CC}"/>
              </a:ext>
            </a:extLst>
          </p:cNvPr>
          <p:cNvPicPr>
            <a:picLocks noChangeAspect="1"/>
          </p:cNvPicPr>
          <p:nvPr userDrawn="1"/>
        </p:nvPicPr>
        <p:blipFill>
          <a:blip r:embed="rId98">
            <a:extLst>
              <a:ext uri="{96DAC541-7B7A-43D3-8B79-37D633B846F1}">
                <asvg:svgBlip xmlns:asvg="http://schemas.microsoft.com/office/drawing/2016/SVG/main" r:embed="rId99"/>
              </a:ext>
            </a:extLst>
          </a:blip>
          <a:stretch>
            <a:fillRect/>
          </a:stretch>
        </p:blipFill>
        <p:spPr>
          <a:xfrm>
            <a:off x="2236968" y="1594421"/>
            <a:ext cx="810053" cy="581576"/>
          </a:xfrm>
          <a:prstGeom prst="rect">
            <a:avLst/>
          </a:prstGeom>
        </p:spPr>
      </p:pic>
      <p:pic>
        <p:nvPicPr>
          <p:cNvPr id="190" name="Graphic 189">
            <a:extLst>
              <a:ext uri="{FF2B5EF4-FFF2-40B4-BE49-F238E27FC236}">
                <a16:creationId xmlns:a16="http://schemas.microsoft.com/office/drawing/2014/main" id="{0B2578EB-7799-4543-9771-492096863F5A}"/>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2247835" y="2359061"/>
            <a:ext cx="697891" cy="581576"/>
          </a:xfrm>
          <a:prstGeom prst="rect">
            <a:avLst/>
          </a:prstGeom>
        </p:spPr>
      </p:pic>
      <p:pic>
        <p:nvPicPr>
          <p:cNvPr id="191" name="Graphic 190">
            <a:extLst>
              <a:ext uri="{FF2B5EF4-FFF2-40B4-BE49-F238E27FC236}">
                <a16:creationId xmlns:a16="http://schemas.microsoft.com/office/drawing/2014/main" id="{21CC64ED-FA8C-1948-86D4-E7A93B7AE432}"/>
              </a:ext>
            </a:extLst>
          </p:cNvPr>
          <p:cNvPicPr>
            <a:picLocks noChangeAspect="1"/>
          </p:cNvPicPr>
          <p:nvPr userDrawn="1"/>
        </p:nvPicPr>
        <p:blipFill>
          <a:blip r:embed="rId102">
            <a:extLst>
              <a:ext uri="{96DAC541-7B7A-43D3-8B79-37D633B846F1}">
                <asvg:svgBlip xmlns:asvg="http://schemas.microsoft.com/office/drawing/2016/SVG/main" r:embed="rId103"/>
              </a:ext>
            </a:extLst>
          </a:blip>
          <a:stretch>
            <a:fillRect/>
          </a:stretch>
        </p:blipFill>
        <p:spPr>
          <a:xfrm>
            <a:off x="2349130" y="3966978"/>
            <a:ext cx="495300" cy="457200"/>
          </a:xfrm>
          <a:prstGeom prst="rect">
            <a:avLst/>
          </a:prstGeom>
        </p:spPr>
      </p:pic>
      <p:pic>
        <p:nvPicPr>
          <p:cNvPr id="192" name="Picture 2">
            <a:extLst>
              <a:ext uri="{FF2B5EF4-FFF2-40B4-BE49-F238E27FC236}">
                <a16:creationId xmlns:a16="http://schemas.microsoft.com/office/drawing/2014/main" id="{AE8786C1-4B5A-694D-8C53-6DAE2857F714}"/>
              </a:ext>
            </a:extLst>
          </p:cNvPr>
          <p:cNvPicPr>
            <a:picLocks noChangeAspect="1" noChangeArrowheads="1"/>
          </p:cNvPicPr>
          <p:nvPr userDrawn="1"/>
        </p:nvPicPr>
        <p:blipFill>
          <a:blip r:embed="rId104" cstate="email">
            <a:grayscl/>
            <a:alphaModFix amt="72000"/>
            <a:extLst>
              <a:ext uri="{BEBA8EAE-BF5A-486C-A8C5-ECC9F3942E4B}">
                <a14:imgProps xmlns:a14="http://schemas.microsoft.com/office/drawing/2010/main">
                  <a14:imgLayer r:embed="rId10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281601" y="5353705"/>
            <a:ext cx="724481" cy="724481"/>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a:extLst>
              <a:ext uri="{FF2B5EF4-FFF2-40B4-BE49-F238E27FC236}">
                <a16:creationId xmlns:a16="http://schemas.microsoft.com/office/drawing/2014/main" id="{26757F7D-E1E7-0545-A295-6C1715AFC574}"/>
              </a:ext>
            </a:extLst>
          </p:cNvPr>
          <p:cNvPicPr>
            <a:picLocks noChangeAspect="1" noChangeArrowheads="1"/>
          </p:cNvPicPr>
          <p:nvPr userDrawn="1"/>
        </p:nvPicPr>
        <p:blipFill rotWithShape="1">
          <a:blip r:embed="rId106" cstate="email">
            <a:grayscl/>
            <a:alphaModFix amt="44000"/>
            <a:extLst>
              <a:ext uri="{28A0092B-C50C-407E-A947-70E740481C1C}">
                <a14:useLocalDpi xmlns:a14="http://schemas.microsoft.com/office/drawing/2010/main"/>
              </a:ext>
            </a:extLst>
          </a:blip>
          <a:srcRect/>
          <a:stretch/>
        </p:blipFill>
        <p:spPr bwMode="auto">
          <a:xfrm>
            <a:off x="9895176" y="4801268"/>
            <a:ext cx="2020985" cy="509720"/>
          </a:xfrm>
          <a:prstGeom prst="rect">
            <a:avLst/>
          </a:prstGeom>
          <a:noFill/>
          <a:extLst>
            <a:ext uri="{909E8E84-426E-40DD-AFC4-6F175D3DCCD1}">
              <a14:hiddenFill xmlns:a14="http://schemas.microsoft.com/office/drawing/2010/main">
                <a:solidFill>
                  <a:srgbClr val="FFFFFF"/>
                </a:solidFill>
              </a14:hiddenFill>
            </a:ext>
          </a:extLst>
        </p:spPr>
      </p:pic>
      <p:pic>
        <p:nvPicPr>
          <p:cNvPr id="194" name="Graphic 1">
            <a:extLst>
              <a:ext uri="{FF2B5EF4-FFF2-40B4-BE49-F238E27FC236}">
                <a16:creationId xmlns:a16="http://schemas.microsoft.com/office/drawing/2014/main" id="{DA080B0A-799B-334D-B56E-0BBC613916B0}"/>
              </a:ext>
            </a:extLst>
          </p:cNvPr>
          <p:cNvPicPr>
            <a:picLocks noChangeAspect="1"/>
          </p:cNvPicPr>
          <p:nvPr userDrawn="1"/>
        </p:nvPicPr>
        <p:blipFill>
          <a:blip r:embed="rId107" cstate="email">
            <a:extLst>
              <a:ext uri="{28A0092B-C50C-407E-A947-70E740481C1C}">
                <a14:useLocalDpi xmlns:a14="http://schemas.microsoft.com/office/drawing/2010/main"/>
              </a:ext>
              <a:ext uri="{96DAC541-7B7A-43D3-8B79-37D633B846F1}">
                <asvg:svgBlip xmlns:asvg="http://schemas.microsoft.com/office/drawing/2016/SVG/main" r:embed="rId108"/>
              </a:ext>
            </a:extLst>
          </a:blip>
          <a:stretch>
            <a:fillRect/>
          </a:stretch>
        </p:blipFill>
        <p:spPr>
          <a:xfrm>
            <a:off x="1366493" y="2320046"/>
            <a:ext cx="610198" cy="610198"/>
          </a:xfrm>
          <a:prstGeom prst="rect">
            <a:avLst/>
          </a:prstGeom>
        </p:spPr>
      </p:pic>
      <p:pic>
        <p:nvPicPr>
          <p:cNvPr id="195" name="Picture 194">
            <a:extLst>
              <a:ext uri="{FF2B5EF4-FFF2-40B4-BE49-F238E27FC236}">
                <a16:creationId xmlns:a16="http://schemas.microsoft.com/office/drawing/2014/main" id="{A76CCE9E-08C1-544E-8066-7AC025AD5DFF}"/>
              </a:ext>
            </a:extLst>
          </p:cNvPr>
          <p:cNvPicPr>
            <a:picLocks noChangeAspect="1"/>
          </p:cNvPicPr>
          <p:nvPr userDrawn="1"/>
        </p:nvPicPr>
        <p:blipFill>
          <a:blip r:embed="rId109" cstate="email">
            <a:alphaModFix amt="66000"/>
            <a:extLst>
              <a:ext uri="{28A0092B-C50C-407E-A947-70E740481C1C}">
                <a14:useLocalDpi xmlns:a14="http://schemas.microsoft.com/office/drawing/2010/main"/>
              </a:ext>
            </a:extLst>
          </a:blip>
          <a:stretch>
            <a:fillRect/>
          </a:stretch>
        </p:blipFill>
        <p:spPr>
          <a:xfrm>
            <a:off x="1416847" y="3131692"/>
            <a:ext cx="588495" cy="588495"/>
          </a:xfrm>
          <a:prstGeom prst="rect">
            <a:avLst/>
          </a:prstGeom>
        </p:spPr>
      </p:pic>
      <p:pic>
        <p:nvPicPr>
          <p:cNvPr id="196" name="Graphic 3">
            <a:extLst>
              <a:ext uri="{FF2B5EF4-FFF2-40B4-BE49-F238E27FC236}">
                <a16:creationId xmlns:a16="http://schemas.microsoft.com/office/drawing/2014/main" id="{73AD9488-F7BC-6943-8FA2-9B7CA841A890}"/>
              </a:ext>
            </a:extLst>
          </p:cNvPr>
          <p:cNvPicPr>
            <a:picLocks noChangeAspect="1"/>
          </p:cNvPicPr>
          <p:nvPr userDrawn="1"/>
        </p:nvPicPr>
        <p:blipFill>
          <a:blip r:embed="rId110" cstate="email">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1398266" y="3892060"/>
            <a:ext cx="588496" cy="588496"/>
          </a:xfrm>
          <a:prstGeom prst="rect">
            <a:avLst/>
          </a:prstGeom>
        </p:spPr>
      </p:pic>
      <p:grpSp>
        <p:nvGrpSpPr>
          <p:cNvPr id="197" name="Group 196">
            <a:extLst>
              <a:ext uri="{FF2B5EF4-FFF2-40B4-BE49-F238E27FC236}">
                <a16:creationId xmlns:a16="http://schemas.microsoft.com/office/drawing/2014/main" id="{FF933992-EEF0-1C48-A9AC-55342202E708}"/>
              </a:ext>
            </a:extLst>
          </p:cNvPr>
          <p:cNvGrpSpPr/>
          <p:nvPr userDrawn="1"/>
        </p:nvGrpSpPr>
        <p:grpSpPr>
          <a:xfrm>
            <a:off x="1332906" y="1413069"/>
            <a:ext cx="672436" cy="1015663"/>
            <a:chOff x="5044731" y="1424474"/>
            <a:chExt cx="660613" cy="1015663"/>
          </a:xfrm>
        </p:grpSpPr>
        <p:pic>
          <p:nvPicPr>
            <p:cNvPr id="198" name="Graphic 5">
              <a:extLst>
                <a:ext uri="{FF2B5EF4-FFF2-40B4-BE49-F238E27FC236}">
                  <a16:creationId xmlns:a16="http://schemas.microsoft.com/office/drawing/2014/main" id="{BBF660A3-1AAA-A14C-B281-C0512E319B58}"/>
                </a:ext>
              </a:extLst>
            </p:cNvPr>
            <p:cNvPicPr>
              <a:picLocks noChangeAspect="1"/>
            </p:cNvPicPr>
            <p:nvPr/>
          </p:nvPicPr>
          <p:blipFill>
            <a:blip r:embed="rId112" cstate="email">
              <a:extLst>
                <a:ext uri="{28A0092B-C50C-407E-A947-70E740481C1C}">
                  <a14:useLocalDpi xmlns:a14="http://schemas.microsoft.com/office/drawing/2010/main"/>
                </a:ext>
                <a:ext uri="{96DAC541-7B7A-43D3-8B79-37D633B846F1}">
                  <asvg:svgBlip xmlns:asvg="http://schemas.microsoft.com/office/drawing/2016/SVG/main" r:embed="rId113"/>
                </a:ext>
              </a:extLst>
            </a:blip>
            <a:stretch>
              <a:fillRect/>
            </a:stretch>
          </p:blipFill>
          <p:spPr>
            <a:xfrm>
              <a:off x="5044731" y="1574146"/>
              <a:ext cx="660613" cy="660613"/>
            </a:xfrm>
            <a:prstGeom prst="rect">
              <a:avLst/>
            </a:prstGeom>
          </p:spPr>
        </p:pic>
        <p:sp>
          <p:nvSpPr>
            <p:cNvPr id="199" name="TextBox 6">
              <a:extLst>
                <a:ext uri="{FF2B5EF4-FFF2-40B4-BE49-F238E27FC236}">
                  <a16:creationId xmlns:a16="http://schemas.microsoft.com/office/drawing/2014/main" id="{E5E2CD55-DB3B-DA41-A614-4CAE9A15EE07}"/>
                </a:ext>
              </a:extLst>
            </p:cNvPr>
            <p:cNvSpPr txBox="1"/>
            <p:nvPr/>
          </p:nvSpPr>
          <p:spPr>
            <a:xfrm>
              <a:off x="5099000" y="1424474"/>
              <a:ext cx="59851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a:solidFill>
                    <a:schemeClr val="bg1">
                      <a:lumMod val="50000"/>
                    </a:schemeClr>
                  </a:solidFill>
                  <a:latin typeface="MrEavesXLModOTUltra" panose="020B0603060502020204" pitchFamily="34" charset="77"/>
                </a:rPr>
                <a:t>”</a:t>
              </a:r>
            </a:p>
          </p:txBody>
        </p:sp>
      </p:grpSp>
      <p:pic>
        <p:nvPicPr>
          <p:cNvPr id="200" name="Graphic 199">
            <a:extLst>
              <a:ext uri="{FF2B5EF4-FFF2-40B4-BE49-F238E27FC236}">
                <a16:creationId xmlns:a16="http://schemas.microsoft.com/office/drawing/2014/main" id="{AE731B18-BD74-5243-B67C-AF8F490D633D}"/>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14"/>
              </a:ext>
            </a:extLst>
          </a:blip>
          <a:stretch>
            <a:fillRect/>
          </a:stretch>
        </p:blipFill>
        <p:spPr>
          <a:xfrm>
            <a:off x="1328891" y="4578193"/>
            <a:ext cx="760648" cy="760648"/>
          </a:xfrm>
          <a:prstGeom prst="rect">
            <a:avLst/>
          </a:prstGeom>
        </p:spPr>
      </p:pic>
      <p:pic>
        <p:nvPicPr>
          <p:cNvPr id="201" name="Graphic 200">
            <a:extLst>
              <a:ext uri="{FF2B5EF4-FFF2-40B4-BE49-F238E27FC236}">
                <a16:creationId xmlns:a16="http://schemas.microsoft.com/office/drawing/2014/main" id="{8CB192D0-3F9E-5043-8A13-468FFAD4E7B4}"/>
              </a:ext>
            </a:extLst>
          </p:cNvPr>
          <p:cNvPicPr>
            <a:picLocks noChangeAspect="1"/>
          </p:cNvPicPr>
          <p:nvPr userDrawn="1"/>
        </p:nvPicPr>
        <p:blipFill>
          <a:blip r:embed="rId115">
            <a:extLst>
              <a:ext uri="{96DAC541-7B7A-43D3-8B79-37D633B846F1}">
                <asvg:svgBlip xmlns:asvg="http://schemas.microsoft.com/office/drawing/2016/SVG/main" r:embed="rId116"/>
              </a:ext>
            </a:extLst>
          </a:blip>
          <a:stretch>
            <a:fillRect/>
          </a:stretch>
        </p:blipFill>
        <p:spPr>
          <a:xfrm>
            <a:off x="1443696" y="5368136"/>
            <a:ext cx="553678" cy="645958"/>
          </a:xfrm>
          <a:prstGeom prst="rect">
            <a:avLst/>
          </a:prstGeom>
        </p:spPr>
      </p:pic>
      <p:pic>
        <p:nvPicPr>
          <p:cNvPr id="202" name="Picture 201">
            <a:extLst>
              <a:ext uri="{FF2B5EF4-FFF2-40B4-BE49-F238E27FC236}">
                <a16:creationId xmlns:a16="http://schemas.microsoft.com/office/drawing/2014/main" id="{7AC21024-BAB4-B943-83F6-2D8A3A7624C6}"/>
              </a:ext>
            </a:extLst>
          </p:cNvPr>
          <p:cNvPicPr>
            <a:picLocks noChangeAspect="1"/>
          </p:cNvPicPr>
          <p:nvPr userDrawn="1"/>
        </p:nvPicPr>
        <p:blipFill rotWithShape="1">
          <a:blip r:embed="rId117"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203" name="Picture 202">
            <a:extLst>
              <a:ext uri="{FF2B5EF4-FFF2-40B4-BE49-F238E27FC236}">
                <a16:creationId xmlns:a16="http://schemas.microsoft.com/office/drawing/2014/main" id="{BF828B66-3EA8-794D-B138-6BF157E3B2E8}"/>
              </a:ext>
            </a:extLst>
          </p:cNvPr>
          <p:cNvPicPr>
            <a:picLocks noChangeAspect="1"/>
          </p:cNvPicPr>
          <p:nvPr userDrawn="1"/>
        </p:nvPicPr>
        <p:blipFill rotWithShape="1">
          <a:blip r:embed="rId118"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204" name="Picture 203">
            <a:extLst>
              <a:ext uri="{FF2B5EF4-FFF2-40B4-BE49-F238E27FC236}">
                <a16:creationId xmlns:a16="http://schemas.microsoft.com/office/drawing/2014/main" id="{F1721BE7-53AD-984C-A732-C5613C5C76E1}"/>
              </a:ext>
            </a:extLst>
          </p:cNvPr>
          <p:cNvPicPr>
            <a:picLocks noChangeAspect="1"/>
          </p:cNvPicPr>
          <p:nvPr userDrawn="1"/>
        </p:nvPicPr>
        <p:blipFill>
          <a:blip r:embed="rId119"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205" name="TextBox 204">
            <a:extLst>
              <a:ext uri="{FF2B5EF4-FFF2-40B4-BE49-F238E27FC236}">
                <a16:creationId xmlns:a16="http://schemas.microsoft.com/office/drawing/2014/main" id="{B193910D-63F4-6B45-BF9A-EF3FABD0244C}"/>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25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anim calcmode="lin" valueType="num">
                                      <p:cBhvr>
                                        <p:cTn id="8" dur="500" fill="hold"/>
                                        <p:tgtEl>
                                          <p:spTgt spid="146"/>
                                        </p:tgtEl>
                                        <p:attrNameLst>
                                          <p:attrName>ppt_w</p:attrName>
                                        </p:attrNameLst>
                                      </p:cBhvr>
                                      <p:tavLst>
                                        <p:tav tm="0" fmla="#ppt_w*sin(2.5*pi*$)">
                                          <p:val>
                                            <p:fltVal val="0"/>
                                          </p:val>
                                        </p:tav>
                                        <p:tav tm="100000">
                                          <p:val>
                                            <p:fltVal val="1"/>
                                          </p:val>
                                        </p:tav>
                                      </p:tavLst>
                                    </p:anim>
                                    <p:anim calcmode="lin" valueType="num">
                                      <p:cBhvr>
                                        <p:cTn id="9" dur="500" fill="hold"/>
                                        <p:tgtEl>
                                          <p:spTgt spid="14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0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500"/>
                                        <p:tgtEl>
                                          <p:spTgt spid="143"/>
                                        </p:tgtEl>
                                      </p:cBhvr>
                                    </p:animEffect>
                                    <p:anim calcmode="lin" valueType="num">
                                      <p:cBhvr>
                                        <p:cTn id="13" dur="500" fill="hold"/>
                                        <p:tgtEl>
                                          <p:spTgt spid="143"/>
                                        </p:tgtEl>
                                        <p:attrNameLst>
                                          <p:attrName>ppt_w</p:attrName>
                                        </p:attrNameLst>
                                      </p:cBhvr>
                                      <p:tavLst>
                                        <p:tav tm="0" fmla="#ppt_w*sin(2.5*pi*$)">
                                          <p:val>
                                            <p:fltVal val="0"/>
                                          </p:val>
                                        </p:tav>
                                        <p:tav tm="100000">
                                          <p:val>
                                            <p:fltVal val="1"/>
                                          </p:val>
                                        </p:tav>
                                      </p:tavLst>
                                    </p:anim>
                                    <p:anim calcmode="lin" valueType="num">
                                      <p:cBhvr>
                                        <p:cTn id="14" dur="500" fill="hold"/>
                                        <p:tgtEl>
                                          <p:spTgt spid="14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400"/>
                                  </p:stCondLst>
                                  <p:childTnLst>
                                    <p:set>
                                      <p:cBhvr>
                                        <p:cTn id="16" dur="1" fill="hold">
                                          <p:stCondLst>
                                            <p:cond delay="0"/>
                                          </p:stCondLst>
                                        </p:cTn>
                                        <p:tgtEl>
                                          <p:spTgt spid="144"/>
                                        </p:tgtEl>
                                        <p:attrNameLst>
                                          <p:attrName>style.visibility</p:attrName>
                                        </p:attrNameLst>
                                      </p:cBhvr>
                                      <p:to>
                                        <p:strVal val="visible"/>
                                      </p:to>
                                    </p:set>
                                    <p:animEffect transition="in" filter="fade">
                                      <p:cBhvr>
                                        <p:cTn id="17" dur="500"/>
                                        <p:tgtEl>
                                          <p:spTgt spid="144"/>
                                        </p:tgtEl>
                                      </p:cBhvr>
                                    </p:animEffect>
                                    <p:anim calcmode="lin" valueType="num">
                                      <p:cBhvr>
                                        <p:cTn id="18" dur="500" fill="hold"/>
                                        <p:tgtEl>
                                          <p:spTgt spid="144"/>
                                        </p:tgtEl>
                                        <p:attrNameLst>
                                          <p:attrName>ppt_w</p:attrName>
                                        </p:attrNameLst>
                                      </p:cBhvr>
                                      <p:tavLst>
                                        <p:tav tm="0" fmla="#ppt_w*sin(2.5*pi*$)">
                                          <p:val>
                                            <p:fltVal val="0"/>
                                          </p:val>
                                        </p:tav>
                                        <p:tav tm="100000">
                                          <p:val>
                                            <p:fltVal val="1"/>
                                          </p:val>
                                        </p:tav>
                                      </p:tavLst>
                                    </p:anim>
                                    <p:anim calcmode="lin" valueType="num">
                                      <p:cBhvr>
                                        <p:cTn id="19" dur="500" fill="hold"/>
                                        <p:tgtEl>
                                          <p:spTgt spid="14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600"/>
                                  </p:stCondLst>
                                  <p:childTnLst>
                                    <p:set>
                                      <p:cBhvr>
                                        <p:cTn id="21" dur="1" fill="hold">
                                          <p:stCondLst>
                                            <p:cond delay="0"/>
                                          </p:stCondLst>
                                        </p:cTn>
                                        <p:tgtEl>
                                          <p:spTgt spid="145"/>
                                        </p:tgtEl>
                                        <p:attrNameLst>
                                          <p:attrName>style.visibility</p:attrName>
                                        </p:attrNameLst>
                                      </p:cBhvr>
                                      <p:to>
                                        <p:strVal val="visible"/>
                                      </p:to>
                                    </p:set>
                                    <p:animEffect transition="in" filter="fade">
                                      <p:cBhvr>
                                        <p:cTn id="22" dur="500"/>
                                        <p:tgtEl>
                                          <p:spTgt spid="145"/>
                                        </p:tgtEl>
                                      </p:cBhvr>
                                    </p:animEffect>
                                    <p:anim calcmode="lin" valueType="num">
                                      <p:cBhvr>
                                        <p:cTn id="23" dur="500" fill="hold"/>
                                        <p:tgtEl>
                                          <p:spTgt spid="145"/>
                                        </p:tgtEl>
                                        <p:attrNameLst>
                                          <p:attrName>ppt_w</p:attrName>
                                        </p:attrNameLst>
                                      </p:cBhvr>
                                      <p:tavLst>
                                        <p:tav tm="0" fmla="#ppt_w*sin(2.5*pi*$)">
                                          <p:val>
                                            <p:fltVal val="0"/>
                                          </p:val>
                                        </p:tav>
                                        <p:tav tm="100000">
                                          <p:val>
                                            <p:fltVal val="1"/>
                                          </p:val>
                                        </p:tav>
                                      </p:tavLst>
                                    </p:anim>
                                    <p:anim calcmode="lin" valueType="num">
                                      <p:cBhvr>
                                        <p:cTn id="24" dur="500" fill="hold"/>
                                        <p:tgtEl>
                                          <p:spTgt spid="14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97"/>
                                        </p:tgtEl>
                                        <p:attrNameLst>
                                          <p:attrName>style.visibility</p:attrName>
                                        </p:attrNameLst>
                                      </p:cBhvr>
                                      <p:to>
                                        <p:strVal val="visible"/>
                                      </p:to>
                                    </p:set>
                                    <p:animEffect transition="in" filter="fade">
                                      <p:cBhvr>
                                        <p:cTn id="27" dur="500"/>
                                        <p:tgtEl>
                                          <p:spTgt spid="197"/>
                                        </p:tgtEl>
                                      </p:cBhvr>
                                    </p:animEffect>
                                    <p:anim calcmode="lin" valueType="num">
                                      <p:cBhvr>
                                        <p:cTn id="28" dur="500" fill="hold"/>
                                        <p:tgtEl>
                                          <p:spTgt spid="197"/>
                                        </p:tgtEl>
                                        <p:attrNameLst>
                                          <p:attrName>ppt_w</p:attrName>
                                        </p:attrNameLst>
                                      </p:cBhvr>
                                      <p:tavLst>
                                        <p:tav tm="0" fmla="#ppt_w*sin(2.5*pi*$)">
                                          <p:val>
                                            <p:fltVal val="0"/>
                                          </p:val>
                                        </p:tav>
                                        <p:tav tm="100000">
                                          <p:val>
                                            <p:fltVal val="1"/>
                                          </p:val>
                                        </p:tav>
                                      </p:tavLst>
                                    </p:anim>
                                    <p:anim calcmode="lin" valueType="num">
                                      <p:cBhvr>
                                        <p:cTn id="29" dur="500" fill="hold"/>
                                        <p:tgtEl>
                                          <p:spTgt spid="197"/>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200"/>
                                  </p:stCondLst>
                                  <p:childTnLst>
                                    <p:set>
                                      <p:cBhvr>
                                        <p:cTn id="31" dur="1" fill="hold">
                                          <p:stCondLst>
                                            <p:cond delay="0"/>
                                          </p:stCondLst>
                                        </p:cTn>
                                        <p:tgtEl>
                                          <p:spTgt spid="194"/>
                                        </p:tgtEl>
                                        <p:attrNameLst>
                                          <p:attrName>style.visibility</p:attrName>
                                        </p:attrNameLst>
                                      </p:cBhvr>
                                      <p:to>
                                        <p:strVal val="visible"/>
                                      </p:to>
                                    </p:set>
                                    <p:animEffect transition="in" filter="fade">
                                      <p:cBhvr>
                                        <p:cTn id="32" dur="500"/>
                                        <p:tgtEl>
                                          <p:spTgt spid="194"/>
                                        </p:tgtEl>
                                      </p:cBhvr>
                                    </p:animEffect>
                                    <p:anim calcmode="lin" valueType="num">
                                      <p:cBhvr>
                                        <p:cTn id="33" dur="500" fill="hold"/>
                                        <p:tgtEl>
                                          <p:spTgt spid="194"/>
                                        </p:tgtEl>
                                        <p:attrNameLst>
                                          <p:attrName>ppt_w</p:attrName>
                                        </p:attrNameLst>
                                      </p:cBhvr>
                                      <p:tavLst>
                                        <p:tav tm="0" fmla="#ppt_w*sin(2.5*pi*$)">
                                          <p:val>
                                            <p:fltVal val="0"/>
                                          </p:val>
                                        </p:tav>
                                        <p:tav tm="100000">
                                          <p:val>
                                            <p:fltVal val="1"/>
                                          </p:val>
                                        </p:tav>
                                      </p:tavLst>
                                    </p:anim>
                                    <p:anim calcmode="lin" valueType="num">
                                      <p:cBhvr>
                                        <p:cTn id="34" dur="500" fill="hold"/>
                                        <p:tgtEl>
                                          <p:spTgt spid="19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400"/>
                                  </p:stCondLst>
                                  <p:childTnLst>
                                    <p:set>
                                      <p:cBhvr>
                                        <p:cTn id="36" dur="1" fill="hold">
                                          <p:stCondLst>
                                            <p:cond delay="0"/>
                                          </p:stCondLst>
                                        </p:cTn>
                                        <p:tgtEl>
                                          <p:spTgt spid="195"/>
                                        </p:tgtEl>
                                        <p:attrNameLst>
                                          <p:attrName>style.visibility</p:attrName>
                                        </p:attrNameLst>
                                      </p:cBhvr>
                                      <p:to>
                                        <p:strVal val="visible"/>
                                      </p:to>
                                    </p:set>
                                    <p:animEffect transition="in" filter="fade">
                                      <p:cBhvr>
                                        <p:cTn id="37" dur="500"/>
                                        <p:tgtEl>
                                          <p:spTgt spid="195"/>
                                        </p:tgtEl>
                                      </p:cBhvr>
                                    </p:animEffect>
                                    <p:anim calcmode="lin" valueType="num">
                                      <p:cBhvr>
                                        <p:cTn id="38" dur="500" fill="hold"/>
                                        <p:tgtEl>
                                          <p:spTgt spid="195"/>
                                        </p:tgtEl>
                                        <p:attrNameLst>
                                          <p:attrName>ppt_w</p:attrName>
                                        </p:attrNameLst>
                                      </p:cBhvr>
                                      <p:tavLst>
                                        <p:tav tm="0" fmla="#ppt_w*sin(2.5*pi*$)">
                                          <p:val>
                                            <p:fltVal val="0"/>
                                          </p:val>
                                        </p:tav>
                                        <p:tav tm="100000">
                                          <p:val>
                                            <p:fltVal val="1"/>
                                          </p:val>
                                        </p:tav>
                                      </p:tavLst>
                                    </p:anim>
                                    <p:anim calcmode="lin" valueType="num">
                                      <p:cBhvr>
                                        <p:cTn id="39" dur="500" fill="hold"/>
                                        <p:tgtEl>
                                          <p:spTgt spid="195"/>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600"/>
                                  </p:stCondLst>
                                  <p:childTnLst>
                                    <p:set>
                                      <p:cBhvr>
                                        <p:cTn id="41" dur="1" fill="hold">
                                          <p:stCondLst>
                                            <p:cond delay="0"/>
                                          </p:stCondLst>
                                        </p:cTn>
                                        <p:tgtEl>
                                          <p:spTgt spid="196"/>
                                        </p:tgtEl>
                                        <p:attrNameLst>
                                          <p:attrName>style.visibility</p:attrName>
                                        </p:attrNameLst>
                                      </p:cBhvr>
                                      <p:to>
                                        <p:strVal val="visible"/>
                                      </p:to>
                                    </p:set>
                                    <p:animEffect transition="in" filter="fade">
                                      <p:cBhvr>
                                        <p:cTn id="42" dur="500"/>
                                        <p:tgtEl>
                                          <p:spTgt spid="196"/>
                                        </p:tgtEl>
                                      </p:cBhvr>
                                    </p:animEffect>
                                    <p:anim calcmode="lin" valueType="num">
                                      <p:cBhvr>
                                        <p:cTn id="43" dur="500" fill="hold"/>
                                        <p:tgtEl>
                                          <p:spTgt spid="196"/>
                                        </p:tgtEl>
                                        <p:attrNameLst>
                                          <p:attrName>ppt_w</p:attrName>
                                        </p:attrNameLst>
                                      </p:cBhvr>
                                      <p:tavLst>
                                        <p:tav tm="0" fmla="#ppt_w*sin(2.5*pi*$)">
                                          <p:val>
                                            <p:fltVal val="0"/>
                                          </p:val>
                                        </p:tav>
                                        <p:tav tm="100000">
                                          <p:val>
                                            <p:fltVal val="1"/>
                                          </p:val>
                                        </p:tav>
                                      </p:tavLst>
                                    </p:anim>
                                    <p:anim calcmode="lin" valueType="num">
                                      <p:cBhvr>
                                        <p:cTn id="44" dur="500" fill="hold"/>
                                        <p:tgtEl>
                                          <p:spTgt spid="1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0_Custom Layout">
    <p:bg>
      <p:bgPr>
        <a:solidFill>
          <a:schemeClr val="accent1"/>
        </a:solidFill>
        <a:effectLst/>
      </p:bgPr>
    </p:bg>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EF3016E6-1E75-DE4A-8135-5BE3F2468AA7}"/>
              </a:ext>
            </a:extLst>
          </p:cNvPr>
          <p:cNvSpPr/>
          <p:nvPr userDrawn="1"/>
        </p:nvSpPr>
        <p:spPr>
          <a:xfrm>
            <a:off x="0" y="-1"/>
            <a:ext cx="12192000" cy="68579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4" name="TextBox 3">
            <a:extLst>
              <a:ext uri="{FF2B5EF4-FFF2-40B4-BE49-F238E27FC236}">
                <a16:creationId xmlns:a16="http://schemas.microsoft.com/office/drawing/2014/main" id="{30191349-02D9-1A4F-95B1-971D9C38F29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A3FE97C-EF11-B648-9699-2F759A90EF94}"/>
              </a:ext>
            </a:extLst>
          </p:cNvPr>
          <p:cNvCxnSpPr>
            <a:cxnSpLocks/>
          </p:cNvCxnSpPr>
          <p:nvPr userDrawn="1"/>
        </p:nvCxnSpPr>
        <p:spPr>
          <a:xfrm flipH="1">
            <a:off x="5789167" y="3937445"/>
            <a:ext cx="60413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oogle Shape;62;p13">
            <a:extLst>
              <a:ext uri="{FF2B5EF4-FFF2-40B4-BE49-F238E27FC236}">
                <a16:creationId xmlns:a16="http://schemas.microsoft.com/office/drawing/2014/main" id="{CE93D914-DA65-BC43-9DBB-92A955B3D8D1}"/>
              </a:ext>
            </a:extLst>
          </p:cNvPr>
          <p:cNvSpPr/>
          <p:nvPr userDrawn="1"/>
        </p:nvSpPr>
        <p:spPr>
          <a:xfrm>
            <a:off x="11372395" y="0"/>
            <a:ext cx="487705" cy="6858001"/>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p13">
            <a:extLst>
              <a:ext uri="{FF2B5EF4-FFF2-40B4-BE49-F238E27FC236}">
                <a16:creationId xmlns:a16="http://schemas.microsoft.com/office/drawing/2014/main" id="{4618428C-9A35-A749-A28E-CE25C9A75BF1}"/>
              </a:ext>
            </a:extLst>
          </p:cNvPr>
          <p:cNvSpPr/>
          <p:nvPr userDrawn="1"/>
        </p:nvSpPr>
        <p:spPr>
          <a:xfrm>
            <a:off x="11664024" y="-3"/>
            <a:ext cx="452206" cy="6858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p13">
            <a:extLst>
              <a:ext uri="{FF2B5EF4-FFF2-40B4-BE49-F238E27FC236}">
                <a16:creationId xmlns:a16="http://schemas.microsoft.com/office/drawing/2014/main" id="{FCBB012D-7762-474E-825A-C47C5E390B9D}"/>
              </a:ext>
            </a:extLst>
          </p:cNvPr>
          <p:cNvSpPr/>
          <p:nvPr userDrawn="1"/>
        </p:nvSpPr>
        <p:spPr>
          <a:xfrm>
            <a:off x="11947021" y="0"/>
            <a:ext cx="263988" cy="6858001"/>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25B48F9F-7282-AE42-87FA-E3F3E34632A6}"/>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5462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291EAD79-233C-FE44-9D86-57957BCA4CCF}"/>
              </a:ext>
            </a:extLst>
          </p:cNvPr>
          <p:cNvSpPr/>
          <p:nvPr userDrawn="1"/>
        </p:nvSpPr>
        <p:spPr>
          <a:xfrm>
            <a:off x="0" y="-1"/>
            <a:ext cx="4701555" cy="6857999"/>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B0E0C03-98BD-D74F-BE73-0030188302CF}"/>
              </a:ext>
            </a:extLst>
          </p:cNvPr>
          <p:cNvSpPr>
            <a:spLocks noGrp="1"/>
          </p:cNvSpPr>
          <p:nvPr>
            <p:ph type="title" hasCustomPrompt="1"/>
          </p:nvPr>
        </p:nvSpPr>
        <p:spPr>
          <a:xfrm>
            <a:off x="309229" y="3023266"/>
            <a:ext cx="4170621" cy="620158"/>
          </a:xfrm>
          <a:prstGeom prst="rect">
            <a:avLst/>
          </a:prstGeom>
        </p:spPr>
        <p:txBody>
          <a:bodyPr/>
          <a:lstStyle>
            <a:lvl1pPr>
              <a:defRPr b="1" i="0">
                <a:solidFill>
                  <a:schemeClr val="accent5"/>
                </a:solidFill>
                <a:latin typeface="Mr Eaves XL Mod OT Ultra" panose="020B0603060502020204" pitchFamily="34" charset="77"/>
              </a:defRPr>
            </a:lvl1pPr>
          </a:lstStyle>
          <a:p>
            <a:r>
              <a:rPr lang="en-US"/>
              <a:t>Title</a:t>
            </a:r>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43C33D46-CCF5-CE46-AA63-31A86FAB7B41}"/>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oogle Shape;12;p2">
            <a:extLst>
              <a:ext uri="{FF2B5EF4-FFF2-40B4-BE49-F238E27FC236}">
                <a16:creationId xmlns:a16="http://schemas.microsoft.com/office/drawing/2014/main" id="{B609A72F-1F9D-B447-8830-14681720083A}"/>
              </a:ext>
            </a:extLst>
          </p:cNvPr>
          <p:cNvSpPr/>
          <p:nvPr userDrawn="1"/>
        </p:nvSpPr>
        <p:spPr>
          <a:xfrm>
            <a:off x="-75" y="6528326"/>
            <a:ext cx="1567210" cy="342926"/>
          </a:xfrm>
          <a:prstGeom prst="rect">
            <a:avLst/>
          </a:prstGeom>
          <a:solidFill>
            <a:srgbClr val="573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p2">
            <a:extLst>
              <a:ext uri="{FF2B5EF4-FFF2-40B4-BE49-F238E27FC236}">
                <a16:creationId xmlns:a16="http://schemas.microsoft.com/office/drawing/2014/main" id="{B888B25E-3E18-4947-870A-35F437C9666C}"/>
              </a:ext>
            </a:extLst>
          </p:cNvPr>
          <p:cNvSpPr/>
          <p:nvPr userDrawn="1"/>
        </p:nvSpPr>
        <p:spPr>
          <a:xfrm>
            <a:off x="1567135" y="6528326"/>
            <a:ext cx="1567210" cy="34292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p2">
            <a:extLst>
              <a:ext uri="{FF2B5EF4-FFF2-40B4-BE49-F238E27FC236}">
                <a16:creationId xmlns:a16="http://schemas.microsoft.com/office/drawing/2014/main" id="{49B65897-9C4A-FF41-90FB-BF556A4C7A4D}"/>
              </a:ext>
            </a:extLst>
          </p:cNvPr>
          <p:cNvSpPr/>
          <p:nvPr userDrawn="1"/>
        </p:nvSpPr>
        <p:spPr>
          <a:xfrm>
            <a:off x="3134345" y="6528326"/>
            <a:ext cx="1567210" cy="342926"/>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143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291EAD79-233C-FE44-9D86-57957BCA4CCF}"/>
              </a:ext>
            </a:extLst>
          </p:cNvPr>
          <p:cNvSpPr/>
          <p:nvPr userDrawn="1"/>
        </p:nvSpPr>
        <p:spPr>
          <a:xfrm>
            <a:off x="0" y="-1"/>
            <a:ext cx="4701555" cy="68579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B0E0C03-98BD-D74F-BE73-0030188302CF}"/>
              </a:ext>
            </a:extLst>
          </p:cNvPr>
          <p:cNvSpPr>
            <a:spLocks noGrp="1"/>
          </p:cNvSpPr>
          <p:nvPr>
            <p:ph type="title" hasCustomPrompt="1"/>
          </p:nvPr>
        </p:nvSpPr>
        <p:spPr>
          <a:xfrm>
            <a:off x="309229" y="3023266"/>
            <a:ext cx="4170621" cy="620158"/>
          </a:xfrm>
          <a:prstGeom prst="rect">
            <a:avLst/>
          </a:prstGeom>
        </p:spPr>
        <p:txBody>
          <a:bodyPr/>
          <a:lstStyle>
            <a:lvl1pPr>
              <a:defRPr b="1" i="0">
                <a:solidFill>
                  <a:schemeClr val="bg1"/>
                </a:solidFill>
                <a:latin typeface="Mr Eaves XL Mod OT Ultra" panose="020B0603060502020204" pitchFamily="34" charset="77"/>
              </a:defRPr>
            </a:lvl1pPr>
          </a:lstStyle>
          <a:p>
            <a:r>
              <a:rPr lang="en-US"/>
              <a:t>Title</a:t>
            </a:r>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43C33D46-CCF5-CE46-AA63-31A86FAB7B41}"/>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oogle Shape;12;p2">
            <a:extLst>
              <a:ext uri="{FF2B5EF4-FFF2-40B4-BE49-F238E27FC236}">
                <a16:creationId xmlns:a16="http://schemas.microsoft.com/office/drawing/2014/main" id="{B609A72F-1F9D-B447-8830-14681720083A}"/>
              </a:ext>
            </a:extLst>
          </p:cNvPr>
          <p:cNvSpPr/>
          <p:nvPr userDrawn="1"/>
        </p:nvSpPr>
        <p:spPr>
          <a:xfrm>
            <a:off x="-75" y="6528326"/>
            <a:ext cx="1567210" cy="34292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p2">
            <a:extLst>
              <a:ext uri="{FF2B5EF4-FFF2-40B4-BE49-F238E27FC236}">
                <a16:creationId xmlns:a16="http://schemas.microsoft.com/office/drawing/2014/main" id="{B888B25E-3E18-4947-870A-35F437C9666C}"/>
              </a:ext>
            </a:extLst>
          </p:cNvPr>
          <p:cNvSpPr/>
          <p:nvPr userDrawn="1"/>
        </p:nvSpPr>
        <p:spPr>
          <a:xfrm>
            <a:off x="1567135" y="6528326"/>
            <a:ext cx="1567210" cy="34292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p2">
            <a:extLst>
              <a:ext uri="{FF2B5EF4-FFF2-40B4-BE49-F238E27FC236}">
                <a16:creationId xmlns:a16="http://schemas.microsoft.com/office/drawing/2014/main" id="{49B65897-9C4A-FF41-90FB-BF556A4C7A4D}"/>
              </a:ext>
            </a:extLst>
          </p:cNvPr>
          <p:cNvSpPr/>
          <p:nvPr userDrawn="1"/>
        </p:nvSpPr>
        <p:spPr>
          <a:xfrm>
            <a:off x="3134345" y="6528326"/>
            <a:ext cx="1567210" cy="342926"/>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800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291EAD79-233C-FE44-9D86-57957BCA4CCF}"/>
              </a:ext>
            </a:extLst>
          </p:cNvPr>
          <p:cNvSpPr/>
          <p:nvPr userDrawn="1"/>
        </p:nvSpPr>
        <p:spPr>
          <a:xfrm>
            <a:off x="0" y="-1"/>
            <a:ext cx="4701555" cy="68579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43C33D46-CCF5-CE46-AA63-31A86FAB7B41}"/>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oogle Shape;12;p2">
            <a:extLst>
              <a:ext uri="{FF2B5EF4-FFF2-40B4-BE49-F238E27FC236}">
                <a16:creationId xmlns:a16="http://schemas.microsoft.com/office/drawing/2014/main" id="{B609A72F-1F9D-B447-8830-14681720083A}"/>
              </a:ext>
            </a:extLst>
          </p:cNvPr>
          <p:cNvSpPr/>
          <p:nvPr userDrawn="1"/>
        </p:nvSpPr>
        <p:spPr>
          <a:xfrm>
            <a:off x="-75" y="6528326"/>
            <a:ext cx="1567210" cy="342926"/>
          </a:xfrm>
          <a:prstGeom prst="rect">
            <a:avLst/>
          </a:prstGeom>
          <a:solidFill>
            <a:srgbClr val="573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p2">
            <a:extLst>
              <a:ext uri="{FF2B5EF4-FFF2-40B4-BE49-F238E27FC236}">
                <a16:creationId xmlns:a16="http://schemas.microsoft.com/office/drawing/2014/main" id="{B888B25E-3E18-4947-870A-35F437C9666C}"/>
              </a:ext>
            </a:extLst>
          </p:cNvPr>
          <p:cNvSpPr/>
          <p:nvPr userDrawn="1"/>
        </p:nvSpPr>
        <p:spPr>
          <a:xfrm>
            <a:off x="1567135" y="6528326"/>
            <a:ext cx="1567210" cy="34292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p2">
            <a:extLst>
              <a:ext uri="{FF2B5EF4-FFF2-40B4-BE49-F238E27FC236}">
                <a16:creationId xmlns:a16="http://schemas.microsoft.com/office/drawing/2014/main" id="{49B65897-9C4A-FF41-90FB-BF556A4C7A4D}"/>
              </a:ext>
            </a:extLst>
          </p:cNvPr>
          <p:cNvSpPr/>
          <p:nvPr userDrawn="1"/>
        </p:nvSpPr>
        <p:spPr>
          <a:xfrm>
            <a:off x="3134345" y="6528326"/>
            <a:ext cx="1567210" cy="342926"/>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itle 1">
            <a:extLst>
              <a:ext uri="{FF2B5EF4-FFF2-40B4-BE49-F238E27FC236}">
                <a16:creationId xmlns:a16="http://schemas.microsoft.com/office/drawing/2014/main" id="{0D0FFE21-2C4E-7E49-B0F4-D94BB237DEC4}"/>
              </a:ext>
            </a:extLst>
          </p:cNvPr>
          <p:cNvSpPr>
            <a:spLocks noGrp="1"/>
          </p:cNvSpPr>
          <p:nvPr>
            <p:ph type="title" hasCustomPrompt="1"/>
          </p:nvPr>
        </p:nvSpPr>
        <p:spPr>
          <a:xfrm>
            <a:off x="309229" y="3023266"/>
            <a:ext cx="4170621" cy="620158"/>
          </a:xfrm>
          <a:prstGeom prst="rect">
            <a:avLst/>
          </a:prstGeom>
        </p:spPr>
        <p:txBody>
          <a:bodyPr/>
          <a:lstStyle>
            <a:lvl1pPr>
              <a:defRPr b="1" i="0">
                <a:solidFill>
                  <a:schemeClr val="bg1"/>
                </a:solidFill>
                <a:latin typeface="Mr Eaves XL Mod OT Ultra" panose="020B0603060502020204" pitchFamily="34" charset="77"/>
              </a:defRPr>
            </a:lvl1pPr>
          </a:lstStyle>
          <a:p>
            <a:r>
              <a:rPr lang="en-US"/>
              <a:t>Title</a:t>
            </a:r>
          </a:p>
        </p:txBody>
      </p:sp>
    </p:spTree>
    <p:extLst>
      <p:ext uri="{BB962C8B-B14F-4D97-AF65-F5344CB8AC3E}">
        <p14:creationId xmlns:p14="http://schemas.microsoft.com/office/powerpoint/2010/main" val="385665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291EAD79-233C-FE44-9D86-57957BCA4CCF}"/>
              </a:ext>
            </a:extLst>
          </p:cNvPr>
          <p:cNvSpPr/>
          <p:nvPr userDrawn="1"/>
        </p:nvSpPr>
        <p:spPr>
          <a:xfrm>
            <a:off x="0" y="-1"/>
            <a:ext cx="4701555" cy="68579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43C33D46-CCF5-CE46-AA63-31A86FAB7B41}"/>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oogle Shape;12;p2">
            <a:extLst>
              <a:ext uri="{FF2B5EF4-FFF2-40B4-BE49-F238E27FC236}">
                <a16:creationId xmlns:a16="http://schemas.microsoft.com/office/drawing/2014/main" id="{B609A72F-1F9D-B447-8830-14681720083A}"/>
              </a:ext>
            </a:extLst>
          </p:cNvPr>
          <p:cNvSpPr/>
          <p:nvPr userDrawn="1"/>
        </p:nvSpPr>
        <p:spPr>
          <a:xfrm>
            <a:off x="-75" y="6528326"/>
            <a:ext cx="1567210" cy="342926"/>
          </a:xfrm>
          <a:prstGeom prst="rect">
            <a:avLst/>
          </a:prstGeom>
          <a:solidFill>
            <a:srgbClr val="573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p2">
            <a:extLst>
              <a:ext uri="{FF2B5EF4-FFF2-40B4-BE49-F238E27FC236}">
                <a16:creationId xmlns:a16="http://schemas.microsoft.com/office/drawing/2014/main" id="{B888B25E-3E18-4947-870A-35F437C9666C}"/>
              </a:ext>
            </a:extLst>
          </p:cNvPr>
          <p:cNvSpPr/>
          <p:nvPr userDrawn="1"/>
        </p:nvSpPr>
        <p:spPr>
          <a:xfrm>
            <a:off x="1567135" y="6528326"/>
            <a:ext cx="1567210" cy="34292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p2">
            <a:extLst>
              <a:ext uri="{FF2B5EF4-FFF2-40B4-BE49-F238E27FC236}">
                <a16:creationId xmlns:a16="http://schemas.microsoft.com/office/drawing/2014/main" id="{49B65897-9C4A-FF41-90FB-BF556A4C7A4D}"/>
              </a:ext>
            </a:extLst>
          </p:cNvPr>
          <p:cNvSpPr/>
          <p:nvPr userDrawn="1"/>
        </p:nvSpPr>
        <p:spPr>
          <a:xfrm>
            <a:off x="3134345" y="6528326"/>
            <a:ext cx="1567210" cy="34292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itle 1">
            <a:extLst>
              <a:ext uri="{FF2B5EF4-FFF2-40B4-BE49-F238E27FC236}">
                <a16:creationId xmlns:a16="http://schemas.microsoft.com/office/drawing/2014/main" id="{7D9B971B-69AF-F64C-BB4B-A9772E039A23}"/>
              </a:ext>
            </a:extLst>
          </p:cNvPr>
          <p:cNvSpPr>
            <a:spLocks noGrp="1"/>
          </p:cNvSpPr>
          <p:nvPr>
            <p:ph type="title" hasCustomPrompt="1"/>
          </p:nvPr>
        </p:nvSpPr>
        <p:spPr>
          <a:xfrm>
            <a:off x="309229" y="3023266"/>
            <a:ext cx="4170621" cy="620158"/>
          </a:xfrm>
          <a:prstGeom prst="rect">
            <a:avLst/>
          </a:prstGeom>
        </p:spPr>
        <p:txBody>
          <a:bodyPr/>
          <a:lstStyle>
            <a:lvl1pPr>
              <a:defRPr b="1" i="0">
                <a:solidFill>
                  <a:schemeClr val="bg1"/>
                </a:solidFill>
                <a:latin typeface="Mr Eaves XL Mod OT Ultra" panose="020B0603060502020204" pitchFamily="34" charset="77"/>
              </a:defRPr>
            </a:lvl1pPr>
          </a:lstStyle>
          <a:p>
            <a:r>
              <a:rPr lang="en-US"/>
              <a:t>Title</a:t>
            </a:r>
          </a:p>
        </p:txBody>
      </p:sp>
    </p:spTree>
    <p:extLst>
      <p:ext uri="{BB962C8B-B14F-4D97-AF65-F5344CB8AC3E}">
        <p14:creationId xmlns:p14="http://schemas.microsoft.com/office/powerpoint/2010/main" val="2989542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FBE0B510-0195-9A46-80A6-6AE292D656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701555" cy="6858000"/>
          </a:xfrm>
          <a:prstGeom prst="rect">
            <a:avLst/>
          </a:prstGeom>
        </p:spPr>
      </p:pic>
      <p:sp>
        <p:nvSpPr>
          <p:cNvPr id="15" name="Google Shape;10;p2">
            <a:extLst>
              <a:ext uri="{FF2B5EF4-FFF2-40B4-BE49-F238E27FC236}">
                <a16:creationId xmlns:a16="http://schemas.microsoft.com/office/drawing/2014/main" id="{3D694065-AFEF-A042-92BF-EBE216A75685}"/>
              </a:ext>
            </a:extLst>
          </p:cNvPr>
          <p:cNvSpPr/>
          <p:nvPr userDrawn="1"/>
        </p:nvSpPr>
        <p:spPr>
          <a:xfrm>
            <a:off x="-76" y="6528326"/>
            <a:ext cx="12192075" cy="34292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p2">
            <a:extLst>
              <a:ext uri="{FF2B5EF4-FFF2-40B4-BE49-F238E27FC236}">
                <a16:creationId xmlns:a16="http://schemas.microsoft.com/office/drawing/2014/main" id="{A77FC6C7-D08E-CD41-A79E-7B84E76085E6}"/>
              </a:ext>
            </a:extLst>
          </p:cNvPr>
          <p:cNvSpPr/>
          <p:nvPr userDrawn="1"/>
        </p:nvSpPr>
        <p:spPr>
          <a:xfrm>
            <a:off x="-75" y="6528326"/>
            <a:ext cx="1567210" cy="342926"/>
          </a:xfrm>
          <a:prstGeom prst="rect">
            <a:avLst/>
          </a:prstGeom>
          <a:solidFill>
            <a:srgbClr val="573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p2">
            <a:extLst>
              <a:ext uri="{FF2B5EF4-FFF2-40B4-BE49-F238E27FC236}">
                <a16:creationId xmlns:a16="http://schemas.microsoft.com/office/drawing/2014/main" id="{F91388D5-BC88-8E49-B851-D301C36504E4}"/>
              </a:ext>
            </a:extLst>
          </p:cNvPr>
          <p:cNvSpPr/>
          <p:nvPr userDrawn="1"/>
        </p:nvSpPr>
        <p:spPr>
          <a:xfrm>
            <a:off x="1567135" y="6528326"/>
            <a:ext cx="1567210" cy="34292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p2">
            <a:extLst>
              <a:ext uri="{FF2B5EF4-FFF2-40B4-BE49-F238E27FC236}">
                <a16:creationId xmlns:a16="http://schemas.microsoft.com/office/drawing/2014/main" id="{001C3E91-18DE-3545-8D96-14402AC5C89A}"/>
              </a:ext>
            </a:extLst>
          </p:cNvPr>
          <p:cNvSpPr/>
          <p:nvPr userDrawn="1"/>
        </p:nvSpPr>
        <p:spPr>
          <a:xfrm>
            <a:off x="3134345" y="6528326"/>
            <a:ext cx="1567210" cy="342926"/>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3">
            <a:extLst>
              <a:ext uri="{FF2B5EF4-FFF2-40B4-BE49-F238E27FC236}">
                <a16:creationId xmlns:a16="http://schemas.microsoft.com/office/drawing/2014/main" id="{643BAF24-659C-DA49-AFC4-1A5D91249317}"/>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9" name="TextBox 18">
            <a:extLst>
              <a:ext uri="{FF2B5EF4-FFF2-40B4-BE49-F238E27FC236}">
                <a16:creationId xmlns:a16="http://schemas.microsoft.com/office/drawing/2014/main" id="{CEDDB305-3524-6A47-86AA-499E0DE06BAA}"/>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21" name="Text Placeholder 7">
            <a:extLst>
              <a:ext uri="{FF2B5EF4-FFF2-40B4-BE49-F238E27FC236}">
                <a16:creationId xmlns:a16="http://schemas.microsoft.com/office/drawing/2014/main" id="{F85BAC7B-D51F-C143-B8FE-A124CCD98A20}"/>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608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FBE0B510-0195-9A46-80A6-6AE292D656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4353"/>
          <a:stretch/>
        </p:blipFill>
        <p:spPr>
          <a:xfrm>
            <a:off x="0" y="0"/>
            <a:ext cx="4701555" cy="6858000"/>
          </a:xfrm>
          <a:prstGeom prst="rect">
            <a:avLst/>
          </a:prstGeom>
        </p:spPr>
      </p:pic>
      <p:sp>
        <p:nvSpPr>
          <p:cNvPr id="15" name="Google Shape;10;p2">
            <a:extLst>
              <a:ext uri="{FF2B5EF4-FFF2-40B4-BE49-F238E27FC236}">
                <a16:creationId xmlns:a16="http://schemas.microsoft.com/office/drawing/2014/main" id="{3D694065-AFEF-A042-92BF-EBE216A75685}"/>
              </a:ext>
            </a:extLst>
          </p:cNvPr>
          <p:cNvSpPr/>
          <p:nvPr userDrawn="1"/>
        </p:nvSpPr>
        <p:spPr>
          <a:xfrm>
            <a:off x="-76" y="6528326"/>
            <a:ext cx="12192075" cy="34292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p2">
            <a:extLst>
              <a:ext uri="{FF2B5EF4-FFF2-40B4-BE49-F238E27FC236}">
                <a16:creationId xmlns:a16="http://schemas.microsoft.com/office/drawing/2014/main" id="{A77FC6C7-D08E-CD41-A79E-7B84E76085E6}"/>
              </a:ext>
            </a:extLst>
          </p:cNvPr>
          <p:cNvSpPr/>
          <p:nvPr userDrawn="1"/>
        </p:nvSpPr>
        <p:spPr>
          <a:xfrm>
            <a:off x="-75" y="6528326"/>
            <a:ext cx="1567210" cy="342926"/>
          </a:xfrm>
          <a:prstGeom prst="rect">
            <a:avLst/>
          </a:prstGeom>
          <a:solidFill>
            <a:srgbClr val="573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p2">
            <a:extLst>
              <a:ext uri="{FF2B5EF4-FFF2-40B4-BE49-F238E27FC236}">
                <a16:creationId xmlns:a16="http://schemas.microsoft.com/office/drawing/2014/main" id="{F91388D5-BC88-8E49-B851-D301C36504E4}"/>
              </a:ext>
            </a:extLst>
          </p:cNvPr>
          <p:cNvSpPr/>
          <p:nvPr userDrawn="1"/>
        </p:nvSpPr>
        <p:spPr>
          <a:xfrm>
            <a:off x="1567135" y="6528326"/>
            <a:ext cx="1567210" cy="34292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p2">
            <a:extLst>
              <a:ext uri="{FF2B5EF4-FFF2-40B4-BE49-F238E27FC236}">
                <a16:creationId xmlns:a16="http://schemas.microsoft.com/office/drawing/2014/main" id="{001C3E91-18DE-3545-8D96-14402AC5C89A}"/>
              </a:ext>
            </a:extLst>
          </p:cNvPr>
          <p:cNvSpPr/>
          <p:nvPr userDrawn="1"/>
        </p:nvSpPr>
        <p:spPr>
          <a:xfrm>
            <a:off x="3134345" y="6528326"/>
            <a:ext cx="1567210" cy="342926"/>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 Placeholder 3">
            <a:extLst>
              <a:ext uri="{FF2B5EF4-FFF2-40B4-BE49-F238E27FC236}">
                <a16:creationId xmlns:a16="http://schemas.microsoft.com/office/drawing/2014/main" id="{C2124315-0EAE-C147-A646-E032D9A86F54}"/>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20" name="TextBox 19">
            <a:extLst>
              <a:ext uri="{FF2B5EF4-FFF2-40B4-BE49-F238E27FC236}">
                <a16:creationId xmlns:a16="http://schemas.microsoft.com/office/drawing/2014/main" id="{D31C48B9-F9DB-264E-BE54-59B483BECC17}"/>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21" name="Text Placeholder 7">
            <a:extLst>
              <a:ext uri="{FF2B5EF4-FFF2-40B4-BE49-F238E27FC236}">
                <a16:creationId xmlns:a16="http://schemas.microsoft.com/office/drawing/2014/main" id="{6EA5F29C-C230-D14A-B513-B583EE1CCCE9}"/>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67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FBE0B510-0195-9A46-80A6-6AE292D656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701555" cy="6858000"/>
          </a:xfrm>
          <a:prstGeom prst="rect">
            <a:avLst/>
          </a:prstGeom>
        </p:spPr>
      </p:pic>
      <p:sp>
        <p:nvSpPr>
          <p:cNvPr id="15" name="Google Shape;10;p2">
            <a:extLst>
              <a:ext uri="{FF2B5EF4-FFF2-40B4-BE49-F238E27FC236}">
                <a16:creationId xmlns:a16="http://schemas.microsoft.com/office/drawing/2014/main" id="{3D694065-AFEF-A042-92BF-EBE216A75685}"/>
              </a:ext>
            </a:extLst>
          </p:cNvPr>
          <p:cNvSpPr/>
          <p:nvPr userDrawn="1"/>
        </p:nvSpPr>
        <p:spPr>
          <a:xfrm>
            <a:off x="-76" y="6528326"/>
            <a:ext cx="12192075" cy="34292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p2">
            <a:extLst>
              <a:ext uri="{FF2B5EF4-FFF2-40B4-BE49-F238E27FC236}">
                <a16:creationId xmlns:a16="http://schemas.microsoft.com/office/drawing/2014/main" id="{A77FC6C7-D08E-CD41-A79E-7B84E76085E6}"/>
              </a:ext>
            </a:extLst>
          </p:cNvPr>
          <p:cNvSpPr/>
          <p:nvPr userDrawn="1"/>
        </p:nvSpPr>
        <p:spPr>
          <a:xfrm>
            <a:off x="-75" y="6528326"/>
            <a:ext cx="1567210" cy="342926"/>
          </a:xfrm>
          <a:prstGeom prst="rect">
            <a:avLst/>
          </a:prstGeom>
          <a:solidFill>
            <a:srgbClr val="573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p2">
            <a:extLst>
              <a:ext uri="{FF2B5EF4-FFF2-40B4-BE49-F238E27FC236}">
                <a16:creationId xmlns:a16="http://schemas.microsoft.com/office/drawing/2014/main" id="{F91388D5-BC88-8E49-B851-D301C36504E4}"/>
              </a:ext>
            </a:extLst>
          </p:cNvPr>
          <p:cNvSpPr/>
          <p:nvPr userDrawn="1"/>
        </p:nvSpPr>
        <p:spPr>
          <a:xfrm>
            <a:off x="1567135" y="6528326"/>
            <a:ext cx="1567210" cy="34292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p2">
            <a:extLst>
              <a:ext uri="{FF2B5EF4-FFF2-40B4-BE49-F238E27FC236}">
                <a16:creationId xmlns:a16="http://schemas.microsoft.com/office/drawing/2014/main" id="{001C3E91-18DE-3545-8D96-14402AC5C89A}"/>
              </a:ext>
            </a:extLst>
          </p:cNvPr>
          <p:cNvSpPr/>
          <p:nvPr userDrawn="1"/>
        </p:nvSpPr>
        <p:spPr>
          <a:xfrm>
            <a:off x="3134345" y="6528326"/>
            <a:ext cx="1567210" cy="342926"/>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 Placeholder 3">
            <a:extLst>
              <a:ext uri="{FF2B5EF4-FFF2-40B4-BE49-F238E27FC236}">
                <a16:creationId xmlns:a16="http://schemas.microsoft.com/office/drawing/2014/main" id="{10096E71-BA89-4942-807C-A8D046B5A4F4}"/>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9" name="TextBox 18">
            <a:extLst>
              <a:ext uri="{FF2B5EF4-FFF2-40B4-BE49-F238E27FC236}">
                <a16:creationId xmlns:a16="http://schemas.microsoft.com/office/drawing/2014/main" id="{27D907B6-D59D-3749-862D-6B9AA9651320}"/>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20" name="Text Placeholder 7">
            <a:extLst>
              <a:ext uri="{FF2B5EF4-FFF2-40B4-BE49-F238E27FC236}">
                <a16:creationId xmlns:a16="http://schemas.microsoft.com/office/drawing/2014/main" id="{77607862-38E8-9D49-9B37-6647EC721240}"/>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063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6F31-BE86-FF4F-8ED1-4D5377FB5BEB}"/>
              </a:ext>
            </a:extLst>
          </p:cNvPr>
          <p:cNvSpPr>
            <a:spLocks noGrp="1"/>
          </p:cNvSpPr>
          <p:nvPr>
            <p:ph type="title" hasCustomPrompt="1"/>
          </p:nvPr>
        </p:nvSpPr>
        <p:spPr>
          <a:xfrm>
            <a:off x="356986" y="237863"/>
            <a:ext cx="11398134" cy="524337"/>
          </a:xfrm>
          <a:prstGeom prst="rect">
            <a:avLst/>
          </a:prstGeom>
        </p:spPr>
        <p:txBody>
          <a:bodyPr/>
          <a:lstStyle>
            <a:lvl1pPr>
              <a:defRPr b="1" baseline="0">
                <a:solidFill>
                  <a:schemeClr val="accent5"/>
                </a:solidFill>
                <a:latin typeface="Mr Eaves XL Mod OT Reg" panose="020B0603060502020204" pitchFamily="34" charset="77"/>
              </a:defRPr>
            </a:lvl1pPr>
          </a:lstStyle>
          <a:p>
            <a:r>
              <a:rPr lang="en-US"/>
              <a:t>Title</a:t>
            </a:r>
          </a:p>
        </p:txBody>
      </p:sp>
      <p:sp>
        <p:nvSpPr>
          <p:cNvPr id="3" name="Content Placeholder 2">
            <a:extLst>
              <a:ext uri="{FF2B5EF4-FFF2-40B4-BE49-F238E27FC236}">
                <a16:creationId xmlns:a16="http://schemas.microsoft.com/office/drawing/2014/main" id="{576AEBE6-4B41-6C41-8FB0-D6434C2B7A07}"/>
              </a:ext>
            </a:extLst>
          </p:cNvPr>
          <p:cNvSpPr>
            <a:spLocks noGrp="1"/>
          </p:cNvSpPr>
          <p:nvPr>
            <p:ph idx="1" hasCustomPrompt="1"/>
          </p:nvPr>
        </p:nvSpPr>
        <p:spPr>
          <a:xfrm>
            <a:off x="397626" y="977727"/>
            <a:ext cx="11398134" cy="4351338"/>
          </a:xfrm>
          <a:prstGeom prst="rect">
            <a:avLst/>
          </a:prstGeom>
        </p:spPr>
        <p:txBody>
          <a:bodyPr/>
          <a:lstStyle>
            <a:lvl1pPr marL="0" indent="0">
              <a:buNone/>
              <a:defRPr sz="2400" b="0" i="0" baseline="0">
                <a:solidFill>
                  <a:srgbClr val="6F706C"/>
                </a:solidFill>
                <a:latin typeface="Mr Eaves XL Mod OT Reg" panose="020B0603060502020204" pitchFamily="34" charset="77"/>
                <a:ea typeface="Open Sans Light" panose="020B0306030504020204" pitchFamily="34" charset="0"/>
                <a:cs typeface="Open Sans Light" panose="020B0306030504020204" pitchFamily="34" charset="0"/>
              </a:defRPr>
            </a:lvl1pPr>
            <a:lvl2pPr>
              <a:defRPr baseline="0">
                <a:solidFill>
                  <a:srgbClr val="6F706C"/>
                </a:solidFill>
              </a:defRPr>
            </a:lvl2pPr>
            <a:lvl3pPr>
              <a:defRPr baseline="0">
                <a:solidFill>
                  <a:srgbClr val="6F706C"/>
                </a:solidFill>
              </a:defRPr>
            </a:lvl3pPr>
            <a:lvl4pPr>
              <a:defRPr baseline="0">
                <a:solidFill>
                  <a:srgbClr val="6F706C"/>
                </a:solidFill>
              </a:defRPr>
            </a:lvl4pPr>
            <a:lvl5pPr>
              <a:defRPr baseline="0">
                <a:solidFill>
                  <a:srgbClr val="6F706C"/>
                </a:solidFill>
              </a:defRPr>
            </a:lvl5pPr>
          </a:lstStyle>
          <a:p>
            <a:pPr lvl="0"/>
            <a:r>
              <a:rPr lang="en-US"/>
              <a:t>Text</a:t>
            </a:r>
          </a:p>
        </p:txBody>
      </p:sp>
      <p:sp>
        <p:nvSpPr>
          <p:cNvPr id="4" name="TextBox 3">
            <a:extLst>
              <a:ext uri="{FF2B5EF4-FFF2-40B4-BE49-F238E27FC236}">
                <a16:creationId xmlns:a16="http://schemas.microsoft.com/office/drawing/2014/main" id="{441607BE-5DFB-5E4B-8F86-7E91982D5F0B}"/>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10;p2">
            <a:extLst>
              <a:ext uri="{FF2B5EF4-FFF2-40B4-BE49-F238E27FC236}">
                <a16:creationId xmlns:a16="http://schemas.microsoft.com/office/drawing/2014/main" id="{CD71DA9E-CA3A-7247-B03A-C31EED34AD06}"/>
              </a:ext>
            </a:extLst>
          </p:cNvPr>
          <p:cNvSpPr/>
          <p:nvPr userDrawn="1"/>
        </p:nvSpPr>
        <p:spPr>
          <a:xfrm>
            <a:off x="-76" y="6528326"/>
            <a:ext cx="12192075" cy="342926"/>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p2">
            <a:extLst>
              <a:ext uri="{FF2B5EF4-FFF2-40B4-BE49-F238E27FC236}">
                <a16:creationId xmlns:a16="http://schemas.microsoft.com/office/drawing/2014/main" id="{3626DA87-8941-D144-9055-DB2ACFF895BF}"/>
              </a:ext>
            </a:extLst>
          </p:cNvPr>
          <p:cNvSpPr/>
          <p:nvPr userDrawn="1"/>
        </p:nvSpPr>
        <p:spPr>
          <a:xfrm>
            <a:off x="-75" y="6528326"/>
            <a:ext cx="1567210" cy="342926"/>
          </a:xfrm>
          <a:prstGeom prst="rect">
            <a:avLst/>
          </a:prstGeom>
          <a:solidFill>
            <a:srgbClr val="573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p2">
            <a:extLst>
              <a:ext uri="{FF2B5EF4-FFF2-40B4-BE49-F238E27FC236}">
                <a16:creationId xmlns:a16="http://schemas.microsoft.com/office/drawing/2014/main" id="{9347CBFF-F345-DD4B-975C-D7530E3D70A7}"/>
              </a:ext>
            </a:extLst>
          </p:cNvPr>
          <p:cNvSpPr/>
          <p:nvPr userDrawn="1"/>
        </p:nvSpPr>
        <p:spPr>
          <a:xfrm>
            <a:off x="1567135" y="6528326"/>
            <a:ext cx="1567210" cy="342926"/>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p2">
            <a:extLst>
              <a:ext uri="{FF2B5EF4-FFF2-40B4-BE49-F238E27FC236}">
                <a16:creationId xmlns:a16="http://schemas.microsoft.com/office/drawing/2014/main" id="{39C14DB5-A254-104D-8337-B9EA92B3B084}"/>
              </a:ext>
            </a:extLst>
          </p:cNvPr>
          <p:cNvSpPr/>
          <p:nvPr userDrawn="1"/>
        </p:nvSpPr>
        <p:spPr>
          <a:xfrm>
            <a:off x="3134345" y="6528326"/>
            <a:ext cx="1567210" cy="342926"/>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854E479-94D0-474F-B981-6577D4CBB983}"/>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46771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5_Custom Layout">
    <p:bg>
      <p:bgPr>
        <a:solidFill>
          <a:schemeClr val="accent1"/>
        </a:solidFill>
        <a:effectLst/>
      </p:bgPr>
    </p:bg>
    <p:spTree>
      <p:nvGrpSpPr>
        <p:cNvPr id="1" name=""/>
        <p:cNvGrpSpPr/>
        <p:nvPr/>
      </p:nvGrpSpPr>
      <p:grpSpPr>
        <a:xfrm>
          <a:off x="0" y="0"/>
          <a:ext cx="0" cy="0"/>
          <a:chOff x="0" y="0"/>
          <a:chExt cx="0" cy="0"/>
        </a:xfrm>
      </p:grpSpPr>
      <p:sp>
        <p:nvSpPr>
          <p:cNvPr id="13" name="Google Shape;10;p2">
            <a:extLst>
              <a:ext uri="{FF2B5EF4-FFF2-40B4-BE49-F238E27FC236}">
                <a16:creationId xmlns:a16="http://schemas.microsoft.com/office/drawing/2014/main" id="{EF3016E6-1E75-DE4A-8135-5BE3F2468AA7}"/>
              </a:ext>
            </a:extLst>
          </p:cNvPr>
          <p:cNvSpPr/>
          <p:nvPr userDrawn="1"/>
        </p:nvSpPr>
        <p:spPr>
          <a:xfrm>
            <a:off x="0" y="-1"/>
            <a:ext cx="12192000" cy="6857999"/>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accent5"/>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THANK YOU</a:t>
            </a:r>
          </a:p>
        </p:txBody>
      </p:sp>
      <p:sp>
        <p:nvSpPr>
          <p:cNvPr id="4" name="TextBox 3">
            <a:extLst>
              <a:ext uri="{FF2B5EF4-FFF2-40B4-BE49-F238E27FC236}">
                <a16:creationId xmlns:a16="http://schemas.microsoft.com/office/drawing/2014/main" id="{30191349-02D9-1A4F-95B1-971D9C38F29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A3FE97C-EF11-B648-9699-2F759A90EF94}"/>
              </a:ext>
            </a:extLst>
          </p:cNvPr>
          <p:cNvCxnSpPr>
            <a:cxnSpLocks/>
          </p:cNvCxnSpPr>
          <p:nvPr userDrawn="1"/>
        </p:nvCxnSpPr>
        <p:spPr>
          <a:xfrm flipH="1">
            <a:off x="5789167" y="3937445"/>
            <a:ext cx="604138"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Google Shape;62;p13">
            <a:extLst>
              <a:ext uri="{FF2B5EF4-FFF2-40B4-BE49-F238E27FC236}">
                <a16:creationId xmlns:a16="http://schemas.microsoft.com/office/drawing/2014/main" id="{CE93D914-DA65-BC43-9DBB-92A955B3D8D1}"/>
              </a:ext>
            </a:extLst>
          </p:cNvPr>
          <p:cNvSpPr/>
          <p:nvPr userDrawn="1"/>
        </p:nvSpPr>
        <p:spPr>
          <a:xfrm>
            <a:off x="11372395" y="0"/>
            <a:ext cx="487705" cy="6858001"/>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p13">
            <a:extLst>
              <a:ext uri="{FF2B5EF4-FFF2-40B4-BE49-F238E27FC236}">
                <a16:creationId xmlns:a16="http://schemas.microsoft.com/office/drawing/2014/main" id="{4618428C-9A35-A749-A28E-CE25C9A75BF1}"/>
              </a:ext>
            </a:extLst>
          </p:cNvPr>
          <p:cNvSpPr/>
          <p:nvPr userDrawn="1"/>
        </p:nvSpPr>
        <p:spPr>
          <a:xfrm>
            <a:off x="11664024" y="-3"/>
            <a:ext cx="452206" cy="6858001"/>
          </a:xfrm>
          <a:prstGeom prst="rect">
            <a:avLst/>
          </a:prstGeom>
          <a:solidFill>
            <a:srgbClr val="308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p13">
            <a:extLst>
              <a:ext uri="{FF2B5EF4-FFF2-40B4-BE49-F238E27FC236}">
                <a16:creationId xmlns:a16="http://schemas.microsoft.com/office/drawing/2014/main" id="{FCBB012D-7762-474E-825A-C47C5E390B9D}"/>
              </a:ext>
            </a:extLst>
          </p:cNvPr>
          <p:cNvSpPr/>
          <p:nvPr userDrawn="1"/>
        </p:nvSpPr>
        <p:spPr>
          <a:xfrm>
            <a:off x="11947021" y="0"/>
            <a:ext cx="263988" cy="6858001"/>
          </a:xfrm>
          <a:prstGeom prst="rect">
            <a:avLst/>
          </a:prstGeom>
          <a:solidFill>
            <a:srgbClr val="E87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25B48F9F-7282-AE42-87FA-E3F3E34632A6}"/>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789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5" name="Google Shape;10;p2">
            <a:extLst>
              <a:ext uri="{FF2B5EF4-FFF2-40B4-BE49-F238E27FC236}">
                <a16:creationId xmlns:a16="http://schemas.microsoft.com/office/drawing/2014/main" id="{6BB2C609-08F8-4B44-A460-129B126C452A}"/>
              </a:ext>
            </a:extLst>
          </p:cNvPr>
          <p:cNvSpPr/>
          <p:nvPr userDrawn="1"/>
        </p:nvSpPr>
        <p:spPr>
          <a:xfrm>
            <a:off x="-76" y="6506616"/>
            <a:ext cx="12192075" cy="352534"/>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116;p20">
            <a:extLst>
              <a:ext uri="{FF2B5EF4-FFF2-40B4-BE49-F238E27FC236}">
                <a16:creationId xmlns:a16="http://schemas.microsoft.com/office/drawing/2014/main" id="{461040BC-D750-4C46-8B0A-C855501E434C}"/>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669357" y="2780209"/>
            <a:ext cx="3441619" cy="829559"/>
          </a:xfrm>
          <a:prstGeom prst="rect">
            <a:avLst/>
          </a:prstGeom>
          <a:noFill/>
          <a:ln>
            <a:noFill/>
          </a:ln>
        </p:spPr>
      </p:pic>
      <p:sp>
        <p:nvSpPr>
          <p:cNvPr id="4" name="TextBox 3">
            <a:extLst>
              <a:ext uri="{FF2B5EF4-FFF2-40B4-BE49-F238E27FC236}">
                <a16:creationId xmlns:a16="http://schemas.microsoft.com/office/drawing/2014/main" id="{CC5AAB50-7D3F-964A-AE8D-126E24DB4504}"/>
              </a:ext>
            </a:extLst>
          </p:cNvPr>
          <p:cNvSpPr txBox="1"/>
          <p:nvPr/>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10;p2">
            <a:extLst>
              <a:ext uri="{FF2B5EF4-FFF2-40B4-BE49-F238E27FC236}">
                <a16:creationId xmlns:a16="http://schemas.microsoft.com/office/drawing/2014/main" id="{8CECF161-73D1-1C4A-9662-83C8B201C97E}"/>
              </a:ext>
            </a:extLst>
          </p:cNvPr>
          <p:cNvSpPr/>
          <p:nvPr/>
        </p:nvSpPr>
        <p:spPr>
          <a:xfrm>
            <a:off x="-76" y="6505466"/>
            <a:ext cx="12192075" cy="352534"/>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4962E6E7-863C-2D4D-AB5F-4E2C20F958CE}"/>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834CE9E-43D4-7A4C-B086-5161540A57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7169" y="295095"/>
            <a:ext cx="4452667" cy="6278179"/>
          </a:xfrm>
          <a:prstGeom prst="rect">
            <a:avLst/>
          </a:prstGeom>
        </p:spPr>
      </p:pic>
      <p:pic>
        <p:nvPicPr>
          <p:cNvPr id="8" name="Picture 7">
            <a:extLst>
              <a:ext uri="{FF2B5EF4-FFF2-40B4-BE49-F238E27FC236}">
                <a16:creationId xmlns:a16="http://schemas.microsoft.com/office/drawing/2014/main" id="{2734589B-7CC8-5642-B5CE-087E3291AD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083808" y="3055528"/>
            <a:ext cx="6766560" cy="655505"/>
          </a:xfrm>
          <a:prstGeom prst="rect">
            <a:avLst/>
          </a:prstGeom>
        </p:spPr>
      </p:pic>
      <p:pic>
        <p:nvPicPr>
          <p:cNvPr id="9" name="Picture 8">
            <a:extLst>
              <a:ext uri="{FF2B5EF4-FFF2-40B4-BE49-F238E27FC236}">
                <a16:creationId xmlns:a16="http://schemas.microsoft.com/office/drawing/2014/main" id="{3AC1888F-F4D3-D34D-BFEB-0993CFB66093}"/>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rot="10800000" flipV="1">
            <a:off x="-25044" y="6409508"/>
            <a:ext cx="4754880" cy="457200"/>
          </a:xfrm>
          <a:prstGeom prst="rect">
            <a:avLst/>
          </a:prstGeom>
        </p:spPr>
      </p:pic>
      <p:pic>
        <p:nvPicPr>
          <p:cNvPr id="10" name="Picture 9">
            <a:extLst>
              <a:ext uri="{FF2B5EF4-FFF2-40B4-BE49-F238E27FC236}">
                <a16:creationId xmlns:a16="http://schemas.microsoft.com/office/drawing/2014/main" id="{B599D1BF-0370-1540-A509-8225EC9E0D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18854" y="-28280"/>
            <a:ext cx="4754880" cy="460629"/>
          </a:xfrm>
          <a:prstGeom prst="rect">
            <a:avLst/>
          </a:prstGeom>
        </p:spPr>
      </p:pic>
      <p:pic>
        <p:nvPicPr>
          <p:cNvPr id="11" name="Google Shape;332;p40">
            <a:extLst>
              <a:ext uri="{FF2B5EF4-FFF2-40B4-BE49-F238E27FC236}">
                <a16:creationId xmlns:a16="http://schemas.microsoft.com/office/drawing/2014/main" id="{BE4A8852-EE5B-E945-BDBE-4A2E549E1CFA}"/>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669357" y="883766"/>
            <a:ext cx="3303859" cy="1230277"/>
          </a:xfrm>
          <a:prstGeom prst="rect">
            <a:avLst/>
          </a:prstGeom>
          <a:noFill/>
          <a:ln>
            <a:noFill/>
          </a:ln>
        </p:spPr>
      </p:pic>
      <p:pic>
        <p:nvPicPr>
          <p:cNvPr id="12" name="Google Shape;229;p30">
            <a:extLst>
              <a:ext uri="{FF2B5EF4-FFF2-40B4-BE49-F238E27FC236}">
                <a16:creationId xmlns:a16="http://schemas.microsoft.com/office/drawing/2014/main" id="{A974574C-F354-424F-BCF8-D232218DB706}"/>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669357" y="4275935"/>
            <a:ext cx="2621294" cy="908886"/>
          </a:xfrm>
          <a:prstGeom prst="rect">
            <a:avLst/>
          </a:prstGeom>
          <a:noFill/>
          <a:ln>
            <a:noFill/>
          </a:ln>
        </p:spPr>
      </p:pic>
      <p:sp>
        <p:nvSpPr>
          <p:cNvPr id="13" name="Text Placeholder 3">
            <a:extLst>
              <a:ext uri="{FF2B5EF4-FFF2-40B4-BE49-F238E27FC236}">
                <a16:creationId xmlns:a16="http://schemas.microsoft.com/office/drawing/2014/main" id="{5F024DC0-CE4B-3344-BD54-A3D32E7CE703}"/>
              </a:ext>
            </a:extLst>
          </p:cNvPr>
          <p:cNvSpPr>
            <a:spLocks noGrp="1"/>
          </p:cNvSpPr>
          <p:nvPr>
            <p:ph type="body" sz="quarter" idx="10" hasCustomPrompt="1"/>
          </p:nvPr>
        </p:nvSpPr>
        <p:spPr>
          <a:xfrm>
            <a:off x="5307127" y="6008818"/>
            <a:ext cx="6620097" cy="437183"/>
          </a:xfrm>
          <a:prstGeom prst="rect">
            <a:avLst/>
          </a:prstGeom>
        </p:spPr>
        <p:txBody>
          <a:bodyPr/>
          <a:lstStyle>
            <a:lvl1pPr marL="0" indent="0">
              <a:buNone/>
              <a:defRPr sz="3200" b="1" i="0">
                <a:solidFill>
                  <a:srgbClr val="404A8A"/>
                </a:solidFill>
                <a:latin typeface="MrEavesXLModOTHeavy" panose="020B0603060502020204" pitchFamily="34" charset="77"/>
              </a:defRPr>
            </a:lvl1pPr>
          </a:lstStyle>
          <a:p>
            <a:pPr lvl="0"/>
            <a:r>
              <a:rPr lang="en-US"/>
              <a:t>HEADLINE</a:t>
            </a:r>
          </a:p>
        </p:txBody>
      </p:sp>
      <p:sp>
        <p:nvSpPr>
          <p:cNvPr id="14" name="Text Placeholder 3">
            <a:extLst>
              <a:ext uri="{FF2B5EF4-FFF2-40B4-BE49-F238E27FC236}">
                <a16:creationId xmlns:a16="http://schemas.microsoft.com/office/drawing/2014/main" id="{BD470229-1D9C-0B46-8621-3863A7567A81}"/>
              </a:ext>
            </a:extLst>
          </p:cNvPr>
          <p:cNvSpPr>
            <a:spLocks noGrp="1"/>
          </p:cNvSpPr>
          <p:nvPr>
            <p:ph type="body" sz="quarter" idx="11" hasCustomPrompt="1"/>
          </p:nvPr>
        </p:nvSpPr>
        <p:spPr>
          <a:xfrm>
            <a:off x="5307127" y="6465645"/>
            <a:ext cx="6620097" cy="318334"/>
          </a:xfrm>
          <a:prstGeom prst="rect">
            <a:avLst/>
          </a:prstGeom>
        </p:spPr>
        <p:txBody>
          <a:bodyPr/>
          <a:lstStyle>
            <a:lvl1pPr marL="0" indent="0">
              <a:buNone/>
              <a:defRPr sz="2000" b="1" i="1">
                <a:solidFill>
                  <a:srgbClr val="6F706C"/>
                </a:solidFill>
                <a:latin typeface="MrEavesXLModOT" panose="020B0603060502020204" pitchFamily="34" charset="77"/>
              </a:defRPr>
            </a:lvl1pPr>
          </a:lstStyle>
          <a:p>
            <a:pPr lvl="0"/>
            <a:r>
              <a:rPr lang="en-US"/>
              <a:t>SUB HEADLINE</a:t>
            </a:r>
          </a:p>
        </p:txBody>
      </p:sp>
      <p:pic>
        <p:nvPicPr>
          <p:cNvPr id="16" name="Google Shape;116;p20">
            <a:extLst>
              <a:ext uri="{FF2B5EF4-FFF2-40B4-BE49-F238E27FC236}">
                <a16:creationId xmlns:a16="http://schemas.microsoft.com/office/drawing/2014/main" id="{51D5B154-D40C-C047-A2E9-089E8D0D287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669357" y="2780209"/>
            <a:ext cx="3441619" cy="829559"/>
          </a:xfrm>
          <a:prstGeom prst="rect">
            <a:avLst/>
          </a:prstGeom>
          <a:noFill/>
          <a:ln>
            <a:noFill/>
          </a:ln>
        </p:spPr>
      </p:pic>
      <p:pic>
        <p:nvPicPr>
          <p:cNvPr id="17" name="Picture 16">
            <a:extLst>
              <a:ext uri="{FF2B5EF4-FFF2-40B4-BE49-F238E27FC236}">
                <a16:creationId xmlns:a16="http://schemas.microsoft.com/office/drawing/2014/main" id="{C10B0E44-5738-2940-B023-95ED86FEC4A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7169" y="295095"/>
            <a:ext cx="4452667" cy="6278179"/>
          </a:xfrm>
          <a:prstGeom prst="rect">
            <a:avLst/>
          </a:prstGeom>
        </p:spPr>
      </p:pic>
      <p:pic>
        <p:nvPicPr>
          <p:cNvPr id="18" name="Picture 17">
            <a:extLst>
              <a:ext uri="{FF2B5EF4-FFF2-40B4-BE49-F238E27FC236}">
                <a16:creationId xmlns:a16="http://schemas.microsoft.com/office/drawing/2014/main" id="{C23F69EB-B7C6-7C4C-ABC7-CB0426CEFF5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3083808" y="3055528"/>
            <a:ext cx="6766560" cy="655505"/>
          </a:xfrm>
          <a:prstGeom prst="rect">
            <a:avLst/>
          </a:prstGeom>
        </p:spPr>
      </p:pic>
      <p:pic>
        <p:nvPicPr>
          <p:cNvPr id="19" name="Picture 18">
            <a:extLst>
              <a:ext uri="{FF2B5EF4-FFF2-40B4-BE49-F238E27FC236}">
                <a16:creationId xmlns:a16="http://schemas.microsoft.com/office/drawing/2014/main" id="{950CC2AA-6D1D-3F4B-B7F6-6BAD8625F1E9}"/>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V="1">
            <a:off x="-25044" y="6409508"/>
            <a:ext cx="4754880" cy="457200"/>
          </a:xfrm>
          <a:prstGeom prst="rect">
            <a:avLst/>
          </a:prstGeom>
        </p:spPr>
      </p:pic>
      <p:pic>
        <p:nvPicPr>
          <p:cNvPr id="20" name="Picture 19">
            <a:extLst>
              <a:ext uri="{FF2B5EF4-FFF2-40B4-BE49-F238E27FC236}">
                <a16:creationId xmlns:a16="http://schemas.microsoft.com/office/drawing/2014/main" id="{04FB1A4A-CF2A-494E-8078-B875E322A3E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0800000">
            <a:off x="-18854" y="-28280"/>
            <a:ext cx="4754880" cy="460629"/>
          </a:xfrm>
          <a:prstGeom prst="rect">
            <a:avLst/>
          </a:prstGeom>
        </p:spPr>
      </p:pic>
      <p:pic>
        <p:nvPicPr>
          <p:cNvPr id="21" name="Google Shape;332;p40">
            <a:extLst>
              <a:ext uri="{FF2B5EF4-FFF2-40B4-BE49-F238E27FC236}">
                <a16:creationId xmlns:a16="http://schemas.microsoft.com/office/drawing/2014/main" id="{EFCB467A-45CB-444F-955F-ECDD04570851}"/>
              </a:ext>
            </a:extLst>
          </p:cNvPr>
          <p:cNvPicPr preferRelativeResize="0"/>
          <p:nvPr userDrawn="1"/>
        </p:nvPicPr>
        <p:blipFill rotWithShape="1">
          <a:blip r:embed="rId7" cstate="email">
            <a:alphaModFix/>
            <a:extLst>
              <a:ext uri="{28A0092B-C50C-407E-A947-70E740481C1C}">
                <a14:useLocalDpi xmlns:a14="http://schemas.microsoft.com/office/drawing/2010/main"/>
              </a:ext>
            </a:extLst>
          </a:blip>
          <a:srcRect/>
          <a:stretch/>
        </p:blipFill>
        <p:spPr>
          <a:xfrm>
            <a:off x="6669357" y="883766"/>
            <a:ext cx="3303859" cy="1230277"/>
          </a:xfrm>
          <a:prstGeom prst="rect">
            <a:avLst/>
          </a:prstGeom>
          <a:noFill/>
          <a:ln>
            <a:noFill/>
          </a:ln>
        </p:spPr>
      </p:pic>
      <p:pic>
        <p:nvPicPr>
          <p:cNvPr id="22" name="Google Shape;229;p30">
            <a:extLst>
              <a:ext uri="{FF2B5EF4-FFF2-40B4-BE49-F238E27FC236}">
                <a16:creationId xmlns:a16="http://schemas.microsoft.com/office/drawing/2014/main" id="{1BF6EA92-70D5-074F-8B7C-3258803C2D71}"/>
              </a:ext>
            </a:extLst>
          </p:cNvPr>
          <p:cNvPicPr preferRelativeResize="0"/>
          <p:nvPr userDrawn="1"/>
        </p:nvPicPr>
        <p:blipFill>
          <a:blip r:embed="rId8" cstate="email">
            <a:alphaModFix/>
            <a:extLst>
              <a:ext uri="{28A0092B-C50C-407E-A947-70E740481C1C}">
                <a14:useLocalDpi xmlns:a14="http://schemas.microsoft.com/office/drawing/2010/main"/>
              </a:ext>
            </a:extLst>
          </a:blip>
          <a:stretch>
            <a:fillRect/>
          </a:stretch>
        </p:blipFill>
        <p:spPr>
          <a:xfrm>
            <a:off x="6669357" y="4275935"/>
            <a:ext cx="2621294" cy="908886"/>
          </a:xfrm>
          <a:prstGeom prst="rect">
            <a:avLst/>
          </a:prstGeom>
          <a:noFill/>
          <a:ln>
            <a:noFill/>
          </a:ln>
        </p:spPr>
      </p:pic>
    </p:spTree>
    <p:extLst>
      <p:ext uri="{BB962C8B-B14F-4D97-AF65-F5344CB8AC3E}">
        <p14:creationId xmlns:p14="http://schemas.microsoft.com/office/powerpoint/2010/main" val="202911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42413E-8C87-BB4F-BC8F-8A8A4713E5D1}"/>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rgbClr val="404A8A"/>
                </a:solidFill>
                <a:latin typeface="MrEavesXLModOT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4" name="TextBox 3">
            <a:extLst>
              <a:ext uri="{FF2B5EF4-FFF2-40B4-BE49-F238E27FC236}">
                <a16:creationId xmlns:a16="http://schemas.microsoft.com/office/drawing/2014/main" id="{7FEA4ACC-D4E6-E440-8363-EA6C5F0911CF}"/>
              </a:ext>
            </a:extLst>
          </p:cNvPr>
          <p:cNvSpPr txBox="1"/>
          <p:nvPr/>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CE44CF4-C589-ED4C-A544-DD263F67C2E8}"/>
              </a:ext>
            </a:extLst>
          </p:cNvPr>
          <p:cNvCxnSpPr>
            <a:cxnSpLocks/>
          </p:cNvCxnSpPr>
          <p:nvPr/>
        </p:nvCxnSpPr>
        <p:spPr>
          <a:xfrm flipH="1">
            <a:off x="5789167" y="3937445"/>
            <a:ext cx="604138" cy="0"/>
          </a:xfrm>
          <a:prstGeom prst="line">
            <a:avLst/>
          </a:prstGeom>
          <a:ln w="57150">
            <a:solidFill>
              <a:srgbClr val="404A8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1AA6388-DB1C-274C-9CB8-748FB527081B}"/>
              </a:ext>
            </a:extLst>
          </p:cNvPr>
          <p:cNvSpPr txBox="1"/>
          <p:nvPr/>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F9CAD8AF-A19F-404E-AE5E-0466A62482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rot="16200000" flipH="1">
            <a:off x="8513353" y="3167933"/>
            <a:ext cx="6805103" cy="575035"/>
          </a:xfrm>
          <a:prstGeom prst="rect">
            <a:avLst/>
          </a:prstGeom>
        </p:spPr>
      </p:pic>
      <p:pic>
        <p:nvPicPr>
          <p:cNvPr id="8" name="Picture 7">
            <a:extLst>
              <a:ext uri="{FF2B5EF4-FFF2-40B4-BE49-F238E27FC236}">
                <a16:creationId xmlns:a16="http://schemas.microsoft.com/office/drawing/2014/main" id="{7D64C595-129A-F04E-BD63-8FD355D006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9" name="Picture 8">
            <a:extLst>
              <a:ext uri="{FF2B5EF4-FFF2-40B4-BE49-F238E27FC236}">
                <a16:creationId xmlns:a16="http://schemas.microsoft.com/office/drawing/2014/main" id="{E1FE05C4-7B0B-A34A-9EC5-950CEB1ACE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1" name="TextBox 10">
            <a:extLst>
              <a:ext uri="{FF2B5EF4-FFF2-40B4-BE49-F238E27FC236}">
                <a16:creationId xmlns:a16="http://schemas.microsoft.com/office/drawing/2014/main" id="{1D735872-98C6-974D-945E-0A665463F1E4}"/>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7B7229A-7CBB-7943-A68C-C88C19029837}"/>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47DF4118-A323-144E-93B4-C4DD9E56B551}"/>
              </a:ext>
            </a:extLst>
          </p:cNvPr>
          <p:cNvCxnSpPr>
            <a:cxnSpLocks/>
          </p:cNvCxnSpPr>
          <p:nvPr userDrawn="1"/>
        </p:nvCxnSpPr>
        <p:spPr>
          <a:xfrm flipH="1">
            <a:off x="5789167" y="3937445"/>
            <a:ext cx="604138" cy="0"/>
          </a:xfrm>
          <a:prstGeom prst="line">
            <a:avLst/>
          </a:prstGeom>
          <a:ln w="57150">
            <a:solidFill>
              <a:srgbClr val="404A8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AF7104-2A88-ED4E-B760-399D053342E1}"/>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9B6ECE82-40F1-7545-8818-CEB7107572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a:stretch/>
        </p:blipFill>
        <p:spPr>
          <a:xfrm rot="16200000" flipH="1">
            <a:off x="8513353" y="3167933"/>
            <a:ext cx="6805103" cy="575035"/>
          </a:xfrm>
          <a:prstGeom prst="rect">
            <a:avLst/>
          </a:prstGeom>
        </p:spPr>
      </p:pic>
      <p:pic>
        <p:nvPicPr>
          <p:cNvPr id="15" name="Picture 14">
            <a:extLst>
              <a:ext uri="{FF2B5EF4-FFF2-40B4-BE49-F238E27FC236}">
                <a16:creationId xmlns:a16="http://schemas.microsoft.com/office/drawing/2014/main" id="{B9B7F595-A5DE-A44C-817F-FAEF8A47009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16" name="Picture 15">
            <a:extLst>
              <a:ext uri="{FF2B5EF4-FFF2-40B4-BE49-F238E27FC236}">
                <a16:creationId xmlns:a16="http://schemas.microsoft.com/office/drawing/2014/main" id="{E6DFCF01-43E0-8B4D-BF07-B21AFA4FEF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7" name="TextBox 16">
            <a:extLst>
              <a:ext uri="{FF2B5EF4-FFF2-40B4-BE49-F238E27FC236}">
                <a16:creationId xmlns:a16="http://schemas.microsoft.com/office/drawing/2014/main" id="{F93585B8-2B5E-E94D-9C9D-9CFD9EFF778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465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FEE1-CB4F-1748-B7B1-8840C296E816}"/>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rgbClr val="404A8A"/>
                </a:solidFill>
                <a:latin typeface="MrEavesXLModOT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3" name="TextBox 2">
            <a:extLst>
              <a:ext uri="{FF2B5EF4-FFF2-40B4-BE49-F238E27FC236}">
                <a16:creationId xmlns:a16="http://schemas.microsoft.com/office/drawing/2014/main" id="{F59B33AE-D2DE-254D-9CEB-88E13692E2D3}"/>
              </a:ext>
            </a:extLst>
          </p:cNvPr>
          <p:cNvSpPr txBox="1"/>
          <p:nvPr/>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E36734A3-94E1-A44B-9796-A632D399B28C}"/>
              </a:ext>
            </a:extLst>
          </p:cNvPr>
          <p:cNvCxnSpPr>
            <a:cxnSpLocks/>
          </p:cNvCxnSpPr>
          <p:nvPr/>
        </p:nvCxnSpPr>
        <p:spPr>
          <a:xfrm flipH="1">
            <a:off x="5789167" y="3937445"/>
            <a:ext cx="604138" cy="0"/>
          </a:xfrm>
          <a:prstGeom prst="line">
            <a:avLst/>
          </a:prstGeom>
          <a:ln w="57150">
            <a:solidFill>
              <a:srgbClr val="404A8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3A83360-426E-6F40-B7C2-CB286C8E8BEE}"/>
              </a:ext>
            </a:extLst>
          </p:cNvPr>
          <p:cNvSpPr txBox="1"/>
          <p:nvPr/>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CCE93F20-D5A4-E949-B466-2FC6BC64B8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10" name="Picture 9">
            <a:extLst>
              <a:ext uri="{FF2B5EF4-FFF2-40B4-BE49-F238E27FC236}">
                <a16:creationId xmlns:a16="http://schemas.microsoft.com/office/drawing/2014/main" id="{5E27A4CF-C7C5-A847-9189-6FDCD8FB14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11" name="Picture 10">
            <a:extLst>
              <a:ext uri="{FF2B5EF4-FFF2-40B4-BE49-F238E27FC236}">
                <a16:creationId xmlns:a16="http://schemas.microsoft.com/office/drawing/2014/main" id="{9B268A36-2A31-D444-8CD6-6864892BB5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2" name="TextBox 11">
            <a:extLst>
              <a:ext uri="{FF2B5EF4-FFF2-40B4-BE49-F238E27FC236}">
                <a16:creationId xmlns:a16="http://schemas.microsoft.com/office/drawing/2014/main" id="{76EA0EA3-5B2B-9F4B-BCB9-6098194D280F}"/>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546BF7FC-E5C3-4D4B-9492-DD9EB26CB6B6}"/>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Connector 13">
            <a:extLst>
              <a:ext uri="{FF2B5EF4-FFF2-40B4-BE49-F238E27FC236}">
                <a16:creationId xmlns:a16="http://schemas.microsoft.com/office/drawing/2014/main" id="{E7F11155-B1CB-2448-BBAF-56CD45FA75BF}"/>
              </a:ext>
            </a:extLst>
          </p:cNvPr>
          <p:cNvCxnSpPr>
            <a:cxnSpLocks/>
          </p:cNvCxnSpPr>
          <p:nvPr userDrawn="1"/>
        </p:nvCxnSpPr>
        <p:spPr>
          <a:xfrm flipH="1">
            <a:off x="5789167" y="3937445"/>
            <a:ext cx="604138" cy="0"/>
          </a:xfrm>
          <a:prstGeom prst="line">
            <a:avLst/>
          </a:prstGeom>
          <a:ln w="57150">
            <a:solidFill>
              <a:srgbClr val="404A8A"/>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4C620F0-AFB3-7841-9404-6B0CD6BFED3A}"/>
              </a:ext>
            </a:extLst>
          </p:cNvPr>
          <p:cNvSpPr txBox="1"/>
          <p:nvPr userDrawn="1"/>
        </p:nvSpPr>
        <p:spPr>
          <a:xfrm>
            <a:off x="10356433"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8937F5EF-B134-2349-9B3E-4C963BEDBA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17" name="Picture 16">
            <a:extLst>
              <a:ext uri="{FF2B5EF4-FFF2-40B4-BE49-F238E27FC236}">
                <a16:creationId xmlns:a16="http://schemas.microsoft.com/office/drawing/2014/main" id="{5FE4ABAA-A2C7-1B46-A0B7-AE0DBA73294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18" name="Picture 17">
            <a:extLst>
              <a:ext uri="{FF2B5EF4-FFF2-40B4-BE49-F238E27FC236}">
                <a16:creationId xmlns:a16="http://schemas.microsoft.com/office/drawing/2014/main" id="{D53BDAFA-7590-3E4C-A1E0-DDF2CE8DF1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9" name="TextBox 18">
            <a:extLst>
              <a:ext uri="{FF2B5EF4-FFF2-40B4-BE49-F238E27FC236}">
                <a16:creationId xmlns:a16="http://schemas.microsoft.com/office/drawing/2014/main" id="{780C53D6-68CC-B74B-8BA9-E70B768FEC11}"/>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131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D6CCE4-43C1-3E4F-8538-E6B3D5955A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3" name="Picture 2">
            <a:extLst>
              <a:ext uri="{FF2B5EF4-FFF2-40B4-BE49-F238E27FC236}">
                <a16:creationId xmlns:a16="http://schemas.microsoft.com/office/drawing/2014/main" id="{4F5A9FF1-0B45-2149-86EC-B02DB5CAFD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4" name="Picture 3">
            <a:extLst>
              <a:ext uri="{FF2B5EF4-FFF2-40B4-BE49-F238E27FC236}">
                <a16:creationId xmlns:a16="http://schemas.microsoft.com/office/drawing/2014/main" id="{16EA9B43-3CE4-4542-8E19-8853B5036D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5" name="TextBox 4">
            <a:extLst>
              <a:ext uri="{FF2B5EF4-FFF2-40B4-BE49-F238E27FC236}">
                <a16:creationId xmlns:a16="http://schemas.microsoft.com/office/drawing/2014/main" id="{99BE51CE-73F4-B644-BC74-FC76F66893D2}"/>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1331D1E-09F8-7147-9F0F-7CC39118024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7" name="Picture 6">
            <a:extLst>
              <a:ext uri="{FF2B5EF4-FFF2-40B4-BE49-F238E27FC236}">
                <a16:creationId xmlns:a16="http://schemas.microsoft.com/office/drawing/2014/main" id="{28F0C9B8-9D47-8341-9C69-4C6A6D254BC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8" name="Picture 7">
            <a:extLst>
              <a:ext uri="{FF2B5EF4-FFF2-40B4-BE49-F238E27FC236}">
                <a16:creationId xmlns:a16="http://schemas.microsoft.com/office/drawing/2014/main" id="{CA3269E6-27EC-584B-ACC9-B0A7091229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9" name="TextBox 8">
            <a:extLst>
              <a:ext uri="{FF2B5EF4-FFF2-40B4-BE49-F238E27FC236}">
                <a16:creationId xmlns:a16="http://schemas.microsoft.com/office/drawing/2014/main" id="{4FA3B415-9170-1F4F-AF8C-332586F88ADC}"/>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920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D6CCE4-43C1-3E4F-8538-E6B3D5955A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3" name="Picture 2">
            <a:extLst>
              <a:ext uri="{FF2B5EF4-FFF2-40B4-BE49-F238E27FC236}">
                <a16:creationId xmlns:a16="http://schemas.microsoft.com/office/drawing/2014/main" id="{4F5A9FF1-0B45-2149-86EC-B02DB5CAFD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4" name="Picture 3">
            <a:extLst>
              <a:ext uri="{FF2B5EF4-FFF2-40B4-BE49-F238E27FC236}">
                <a16:creationId xmlns:a16="http://schemas.microsoft.com/office/drawing/2014/main" id="{16EA9B43-3CE4-4542-8E19-8853B5036D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5" name="TextBox 4">
            <a:extLst>
              <a:ext uri="{FF2B5EF4-FFF2-40B4-BE49-F238E27FC236}">
                <a16:creationId xmlns:a16="http://schemas.microsoft.com/office/drawing/2014/main" id="{99BE51CE-73F4-B644-BC74-FC76F66893D2}"/>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848E127B-8A53-A14A-A2A7-F87F9786F119}"/>
              </a:ext>
            </a:extLst>
          </p:cNvPr>
          <p:cNvSpPr>
            <a:spLocks noGrp="1"/>
          </p:cNvSpPr>
          <p:nvPr>
            <p:ph type="title" hasCustomPrompt="1"/>
          </p:nvPr>
        </p:nvSpPr>
        <p:spPr>
          <a:xfrm>
            <a:off x="534394" y="684663"/>
            <a:ext cx="11220725" cy="524337"/>
          </a:xfrm>
          <a:prstGeom prst="rect">
            <a:avLst/>
          </a:prstGeom>
        </p:spPr>
        <p:txBody>
          <a:bodyPr/>
          <a:lstStyle>
            <a:lvl1pPr>
              <a:defRPr b="1" baseline="0">
                <a:solidFill>
                  <a:srgbClr val="404A8A"/>
                </a:solidFill>
                <a:latin typeface="MrEavesXLModOT" panose="020B0603060502020204" pitchFamily="34" charset="77"/>
              </a:defRPr>
            </a:lvl1pPr>
          </a:lstStyle>
          <a:p>
            <a:r>
              <a:rPr lang="en-US"/>
              <a:t>Title</a:t>
            </a:r>
          </a:p>
        </p:txBody>
      </p:sp>
      <p:pic>
        <p:nvPicPr>
          <p:cNvPr id="8" name="Picture 7">
            <a:extLst>
              <a:ext uri="{FF2B5EF4-FFF2-40B4-BE49-F238E27FC236}">
                <a16:creationId xmlns:a16="http://schemas.microsoft.com/office/drawing/2014/main" id="{A6710821-D6FC-9748-93C9-FEA30C702D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a:stretch/>
        </p:blipFill>
        <p:spPr>
          <a:xfrm rot="5400000">
            <a:off x="-3115034" y="3167933"/>
            <a:ext cx="6805103" cy="575035"/>
          </a:xfrm>
          <a:prstGeom prst="rect">
            <a:avLst/>
          </a:prstGeom>
        </p:spPr>
      </p:pic>
      <p:pic>
        <p:nvPicPr>
          <p:cNvPr id="9" name="Picture 8">
            <a:extLst>
              <a:ext uri="{FF2B5EF4-FFF2-40B4-BE49-F238E27FC236}">
                <a16:creationId xmlns:a16="http://schemas.microsoft.com/office/drawing/2014/main" id="{EB357CCE-311E-854D-880A-6911605A2FD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1" y="-1"/>
            <a:ext cx="12203421" cy="467140"/>
          </a:xfrm>
          <a:prstGeom prst="rect">
            <a:avLst/>
          </a:prstGeom>
        </p:spPr>
      </p:pic>
      <p:pic>
        <p:nvPicPr>
          <p:cNvPr id="10" name="Picture 9">
            <a:extLst>
              <a:ext uri="{FF2B5EF4-FFF2-40B4-BE49-F238E27FC236}">
                <a16:creationId xmlns:a16="http://schemas.microsoft.com/office/drawing/2014/main" id="{64E28A1E-F0E6-7146-886C-EA1E98921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333664"/>
            <a:ext cx="12208196" cy="620158"/>
          </a:xfrm>
          <a:prstGeom prst="rect">
            <a:avLst/>
          </a:prstGeom>
        </p:spPr>
      </p:pic>
      <p:sp>
        <p:nvSpPr>
          <p:cNvPr id="11" name="TextBox 10">
            <a:extLst>
              <a:ext uri="{FF2B5EF4-FFF2-40B4-BE49-F238E27FC236}">
                <a16:creationId xmlns:a16="http://schemas.microsoft.com/office/drawing/2014/main" id="{D8E8797B-CEAB-BB49-BB82-23E61EC5C9A1}"/>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tx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tx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12" name="Text Placeholder 7">
            <a:extLst>
              <a:ext uri="{FF2B5EF4-FFF2-40B4-BE49-F238E27FC236}">
                <a16:creationId xmlns:a16="http://schemas.microsoft.com/office/drawing/2014/main" id="{4E2E6F45-5ED9-8645-8094-720461D07009}"/>
              </a:ext>
            </a:extLst>
          </p:cNvPr>
          <p:cNvSpPr>
            <a:spLocks noGrp="1"/>
          </p:cNvSpPr>
          <p:nvPr>
            <p:ph type="body" sz="quarter" idx="11" hasCustomPrompt="1"/>
          </p:nvPr>
        </p:nvSpPr>
        <p:spPr>
          <a:xfrm>
            <a:off x="534394" y="1420619"/>
            <a:ext cx="11220725" cy="4483904"/>
          </a:xfrm>
          <a:prstGeom prst="rect">
            <a:avLst/>
          </a:prstGeom>
        </p:spPr>
        <p:txBody>
          <a:bodyPr/>
          <a:lstStyle>
            <a:lvl1pPr>
              <a:buFont typeface="Arial" panose="020B0604020202020204" pitchFamily="34" charset="0"/>
              <a:buNone/>
              <a:defRPr sz="2400" b="0">
                <a:latin typeface="MrEavesXLModOT" panose="020B0603060502020204" pitchFamily="34" charset="77"/>
              </a:defRPr>
            </a:lvl1pPr>
            <a:lvl2pPr>
              <a:defRPr sz="2400" b="0">
                <a:latin typeface="MrEavesXLModOT" panose="020B0603060502020204" pitchFamily="34" charset="77"/>
              </a:defRPr>
            </a:lvl2pPr>
            <a:lvl3pPr>
              <a:defRPr sz="2400" b="0">
                <a:latin typeface="MrEavesXLModOT" panose="020B0603060502020204" pitchFamily="34" charset="77"/>
              </a:defRPr>
            </a:lvl3pPr>
            <a:lvl4pPr>
              <a:defRPr sz="2400" b="0">
                <a:latin typeface="MrEavesXLModOT" panose="020B0603060502020204" pitchFamily="34" charset="77"/>
              </a:defRPr>
            </a:lvl4pPr>
            <a:lvl5pPr>
              <a:defRPr sz="2400" b="0">
                <a:latin typeface="MrEavesXLModOT" panose="020B0603060502020204" pitchFamily="34" charset="77"/>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935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A9EF7902-99C4-394D-9D86-676E77811B57}"/>
              </a:ext>
            </a:extLst>
          </p:cNvPr>
          <p:cNvSpPr/>
          <p:nvPr/>
        </p:nvSpPr>
        <p:spPr>
          <a:xfrm>
            <a:off x="18702" y="207799"/>
            <a:ext cx="4701631" cy="6650202"/>
          </a:xfrm>
          <a:prstGeom prst="rect">
            <a:avLst/>
          </a:pr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1059AB48-2C27-F34E-860F-83B9268098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4" name="Picture 3">
            <a:extLst>
              <a:ext uri="{FF2B5EF4-FFF2-40B4-BE49-F238E27FC236}">
                <a16:creationId xmlns:a16="http://schemas.microsoft.com/office/drawing/2014/main" id="{7CD51833-1383-6344-BA62-650EAB603F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5" name="Picture 4">
            <a:extLst>
              <a:ext uri="{FF2B5EF4-FFF2-40B4-BE49-F238E27FC236}">
                <a16:creationId xmlns:a16="http://schemas.microsoft.com/office/drawing/2014/main" id="{6B6A25EC-E430-9949-963E-63CE291149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
        <p:nvSpPr>
          <p:cNvPr id="6" name="Title 1">
            <a:extLst>
              <a:ext uri="{FF2B5EF4-FFF2-40B4-BE49-F238E27FC236}">
                <a16:creationId xmlns:a16="http://schemas.microsoft.com/office/drawing/2014/main" id="{9BB6EE49-5521-9441-BD0E-3FE2CDFD9EDE}"/>
              </a:ext>
            </a:extLst>
          </p:cNvPr>
          <p:cNvSpPr>
            <a:spLocks noGrp="1"/>
          </p:cNvSpPr>
          <p:nvPr>
            <p:ph type="title" hasCustomPrompt="1"/>
          </p:nvPr>
        </p:nvSpPr>
        <p:spPr>
          <a:xfrm>
            <a:off x="627225" y="3023266"/>
            <a:ext cx="3852625" cy="620158"/>
          </a:xfrm>
          <a:prstGeom prst="rect">
            <a:avLst/>
          </a:prstGeom>
        </p:spPr>
        <p:txBody>
          <a:bodyPr/>
          <a:lstStyle>
            <a:lvl1pPr>
              <a:defRPr b="1" i="0">
                <a:solidFill>
                  <a:srgbClr val="404A8A"/>
                </a:solidFill>
                <a:latin typeface="MrEavesXLModOTUltra" panose="020B0603060502020204" pitchFamily="34" charset="77"/>
              </a:defRPr>
            </a:lvl1pPr>
          </a:lstStyle>
          <a:p>
            <a:r>
              <a:rPr lang="en-US"/>
              <a:t>Title</a:t>
            </a:r>
          </a:p>
        </p:txBody>
      </p:sp>
      <p:sp>
        <p:nvSpPr>
          <p:cNvPr id="7" name="Text Placeholder 3">
            <a:extLst>
              <a:ext uri="{FF2B5EF4-FFF2-40B4-BE49-F238E27FC236}">
                <a16:creationId xmlns:a16="http://schemas.microsoft.com/office/drawing/2014/main" id="{4AD3C786-77F1-654A-B9B1-5A26DF0BB792}"/>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rgbClr val="404A8A"/>
                </a:solidFill>
                <a:latin typeface="MrEavesXLModOT"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17EE66FF-7DA2-AF41-BF93-ADE3269F009A}"/>
              </a:ext>
            </a:extLst>
          </p:cNvPr>
          <p:cNvSpPr>
            <a:spLocks noGrp="1"/>
          </p:cNvSpPr>
          <p:nvPr>
            <p:ph type="body" sz="quarter" idx="11" hasCustomPrompt="1"/>
          </p:nvPr>
        </p:nvSpPr>
        <p:spPr>
          <a:xfrm>
            <a:off x="5075238" y="1523705"/>
            <a:ext cx="6619875" cy="3494088"/>
          </a:xfrm>
          <a:prstGeom prst="rect">
            <a:avLst/>
          </a:prstGeom>
        </p:spPr>
        <p:txBody>
          <a:bodyPr/>
          <a:lstStyle>
            <a:lvl1pPr>
              <a:defRPr sz="2400" b="0">
                <a:latin typeface="MrEavesXLModOT" panose="020B0603060502020204" pitchFamily="34" charset="77"/>
              </a:defRPr>
            </a:lvl1pPr>
            <a:lvl2pPr>
              <a:defRPr sz="2400" b="0">
                <a:latin typeface="MrEavesXLModOT" panose="020B0603060502020204" pitchFamily="34" charset="77"/>
              </a:defRPr>
            </a:lvl2pPr>
            <a:lvl3pPr>
              <a:defRPr sz="2400" b="0">
                <a:latin typeface="MrEavesXLModOT" panose="020B0603060502020204" pitchFamily="34" charset="77"/>
              </a:defRPr>
            </a:lvl3pPr>
            <a:lvl4pPr>
              <a:defRPr sz="2400" b="0">
                <a:latin typeface="MrEavesXLModOT" panose="020B0603060502020204" pitchFamily="34" charset="77"/>
              </a:defRPr>
            </a:lvl4pPr>
            <a:lvl5pPr>
              <a:defRPr sz="2400" b="0">
                <a:latin typeface="MrEavesXLModOT"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oogle Shape;10;p2">
            <a:extLst>
              <a:ext uri="{FF2B5EF4-FFF2-40B4-BE49-F238E27FC236}">
                <a16:creationId xmlns:a16="http://schemas.microsoft.com/office/drawing/2014/main" id="{1826EDA0-59ED-1E44-9CB4-16543970EBDB}"/>
              </a:ext>
            </a:extLst>
          </p:cNvPr>
          <p:cNvSpPr/>
          <p:nvPr userDrawn="1"/>
        </p:nvSpPr>
        <p:spPr>
          <a:xfrm>
            <a:off x="18702" y="207799"/>
            <a:ext cx="4701631" cy="6650202"/>
          </a:xfrm>
          <a:prstGeom prst="rect">
            <a:avLst/>
          </a:pr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1C0A6F3D-EBD8-434E-8B97-BCD870BC5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3144850" y="3194263"/>
            <a:ext cx="6693734" cy="435784"/>
          </a:xfrm>
          <a:prstGeom prst="rect">
            <a:avLst/>
          </a:prstGeom>
        </p:spPr>
      </p:pic>
      <p:pic>
        <p:nvPicPr>
          <p:cNvPr id="11" name="Picture 10">
            <a:extLst>
              <a:ext uri="{FF2B5EF4-FFF2-40B4-BE49-F238E27FC236}">
                <a16:creationId xmlns:a16="http://schemas.microsoft.com/office/drawing/2014/main" id="{74F28ACA-6CF8-2A47-B627-6777ABEDCA2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V="1">
            <a:off x="-3" y="6439195"/>
            <a:ext cx="4720334" cy="426961"/>
          </a:xfrm>
          <a:prstGeom prst="rect">
            <a:avLst/>
          </a:prstGeom>
        </p:spPr>
      </p:pic>
      <p:pic>
        <p:nvPicPr>
          <p:cNvPr id="12" name="Picture 11">
            <a:extLst>
              <a:ext uri="{FF2B5EF4-FFF2-40B4-BE49-F238E27FC236}">
                <a16:creationId xmlns:a16="http://schemas.microsoft.com/office/drawing/2014/main" id="{4EB424CB-D4A1-1E4D-BA94-4ECECE46F68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 y="-8"/>
            <a:ext cx="4720329" cy="342925"/>
          </a:xfrm>
          <a:prstGeom prst="rect">
            <a:avLst/>
          </a:prstGeom>
        </p:spPr>
      </p:pic>
    </p:spTree>
    <p:extLst>
      <p:ext uri="{BB962C8B-B14F-4D97-AF65-F5344CB8AC3E}">
        <p14:creationId xmlns:p14="http://schemas.microsoft.com/office/powerpoint/2010/main" val="2905962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D69F2BC7-345D-C149-8A5D-B58C78CA530F}"/>
              </a:ext>
            </a:extLst>
          </p:cNvPr>
          <p:cNvSpPr/>
          <p:nvPr/>
        </p:nvSpPr>
        <p:spPr>
          <a:xfrm>
            <a:off x="7475597" y="210974"/>
            <a:ext cx="4701631" cy="6650202"/>
          </a:xfrm>
          <a:prstGeom prst="rect">
            <a:avLst/>
          </a:pr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59E4098E-0C5A-7342-9FA9-56AD3E5FB1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flipH="1">
            <a:off x="8643867" y="3194263"/>
            <a:ext cx="6693734" cy="435784"/>
          </a:xfrm>
          <a:prstGeom prst="rect">
            <a:avLst/>
          </a:prstGeom>
        </p:spPr>
      </p:pic>
      <p:pic>
        <p:nvPicPr>
          <p:cNvPr id="4" name="Picture 3">
            <a:extLst>
              <a:ext uri="{FF2B5EF4-FFF2-40B4-BE49-F238E27FC236}">
                <a16:creationId xmlns:a16="http://schemas.microsoft.com/office/drawing/2014/main" id="{21C31FBA-1809-4546-BD87-5D504EA248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flipV="1">
            <a:off x="7477905" y="6439195"/>
            <a:ext cx="4720334" cy="426961"/>
          </a:xfrm>
          <a:prstGeom prst="rect">
            <a:avLst/>
          </a:prstGeom>
        </p:spPr>
      </p:pic>
      <p:pic>
        <p:nvPicPr>
          <p:cNvPr id="5" name="Picture 4">
            <a:extLst>
              <a:ext uri="{FF2B5EF4-FFF2-40B4-BE49-F238E27FC236}">
                <a16:creationId xmlns:a16="http://schemas.microsoft.com/office/drawing/2014/main" id="{43B60845-3EF1-264C-A493-ADE0104EA2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7477907" y="-8"/>
            <a:ext cx="4720329" cy="342925"/>
          </a:xfrm>
          <a:prstGeom prst="rect">
            <a:avLst/>
          </a:prstGeom>
        </p:spPr>
      </p:pic>
      <p:sp>
        <p:nvSpPr>
          <p:cNvPr id="6" name="Title 1">
            <a:extLst>
              <a:ext uri="{FF2B5EF4-FFF2-40B4-BE49-F238E27FC236}">
                <a16:creationId xmlns:a16="http://schemas.microsoft.com/office/drawing/2014/main" id="{9D6F0EFB-7863-D441-92CE-3C04722A8CB4}"/>
              </a:ext>
            </a:extLst>
          </p:cNvPr>
          <p:cNvSpPr>
            <a:spLocks noGrp="1"/>
          </p:cNvSpPr>
          <p:nvPr>
            <p:ph type="title" hasCustomPrompt="1"/>
          </p:nvPr>
        </p:nvSpPr>
        <p:spPr>
          <a:xfrm>
            <a:off x="8105133" y="3023266"/>
            <a:ext cx="3852625" cy="620158"/>
          </a:xfrm>
          <a:prstGeom prst="rect">
            <a:avLst/>
          </a:prstGeom>
        </p:spPr>
        <p:txBody>
          <a:bodyPr/>
          <a:lstStyle>
            <a:lvl1pPr>
              <a:defRPr b="1" i="0">
                <a:solidFill>
                  <a:srgbClr val="404A8A"/>
                </a:solidFill>
                <a:latin typeface="MrEavesXLModOTUltra" panose="020B0603060502020204" pitchFamily="34" charset="77"/>
              </a:defRPr>
            </a:lvl1pPr>
          </a:lstStyle>
          <a:p>
            <a:r>
              <a:rPr lang="en-US"/>
              <a:t>Title</a:t>
            </a:r>
          </a:p>
        </p:txBody>
      </p:sp>
      <p:sp>
        <p:nvSpPr>
          <p:cNvPr id="7" name="Text Placeholder 3">
            <a:extLst>
              <a:ext uri="{FF2B5EF4-FFF2-40B4-BE49-F238E27FC236}">
                <a16:creationId xmlns:a16="http://schemas.microsoft.com/office/drawing/2014/main" id="{912B4D07-8004-CB47-88C1-C5D648C833E9}"/>
              </a:ext>
            </a:extLst>
          </p:cNvPr>
          <p:cNvSpPr>
            <a:spLocks noGrp="1"/>
          </p:cNvSpPr>
          <p:nvPr>
            <p:ph type="body" sz="quarter" idx="10" hasCustomPrompt="1"/>
          </p:nvPr>
        </p:nvSpPr>
        <p:spPr>
          <a:xfrm>
            <a:off x="557159" y="532072"/>
            <a:ext cx="6620097" cy="637510"/>
          </a:xfrm>
          <a:prstGeom prst="rect">
            <a:avLst/>
          </a:prstGeom>
        </p:spPr>
        <p:txBody>
          <a:bodyPr/>
          <a:lstStyle>
            <a:lvl1pPr marL="0" indent="0">
              <a:buNone/>
              <a:defRPr sz="4400" b="1">
                <a:solidFill>
                  <a:srgbClr val="404A8A"/>
                </a:solidFill>
                <a:latin typeface="MrEavesXLModOT" panose="020B0603060502020204" pitchFamily="34" charset="77"/>
              </a:defRPr>
            </a:lvl1pPr>
          </a:lstStyle>
          <a:p>
            <a:pPr lvl="0"/>
            <a:r>
              <a:rPr lang="en-US"/>
              <a:t>Title</a:t>
            </a:r>
          </a:p>
        </p:txBody>
      </p:sp>
      <p:sp>
        <p:nvSpPr>
          <p:cNvPr id="8" name="Text Placeholder 7">
            <a:extLst>
              <a:ext uri="{FF2B5EF4-FFF2-40B4-BE49-F238E27FC236}">
                <a16:creationId xmlns:a16="http://schemas.microsoft.com/office/drawing/2014/main" id="{7CE7277D-42D7-F14C-8CF9-86848DF5EFE2}"/>
              </a:ext>
            </a:extLst>
          </p:cNvPr>
          <p:cNvSpPr>
            <a:spLocks noGrp="1"/>
          </p:cNvSpPr>
          <p:nvPr>
            <p:ph type="body" sz="quarter" idx="11" hasCustomPrompt="1"/>
          </p:nvPr>
        </p:nvSpPr>
        <p:spPr>
          <a:xfrm>
            <a:off x="556681" y="1523705"/>
            <a:ext cx="6619875" cy="3494088"/>
          </a:xfrm>
          <a:prstGeom prst="rect">
            <a:avLst/>
          </a:prstGeom>
        </p:spPr>
        <p:txBody>
          <a:bodyPr/>
          <a:lstStyle>
            <a:lvl1pPr>
              <a:defRPr sz="2400" b="0">
                <a:latin typeface="MrEavesXLModOT" panose="020B0603060502020204" pitchFamily="34" charset="77"/>
              </a:defRPr>
            </a:lvl1pPr>
            <a:lvl2pPr>
              <a:defRPr sz="2400" b="0">
                <a:latin typeface="MrEavesXLModOT" panose="020B0603060502020204" pitchFamily="34" charset="77"/>
              </a:defRPr>
            </a:lvl2pPr>
            <a:lvl3pPr>
              <a:defRPr sz="2400" b="0">
                <a:latin typeface="MrEavesXLModOT" panose="020B0603060502020204" pitchFamily="34" charset="77"/>
              </a:defRPr>
            </a:lvl3pPr>
            <a:lvl4pPr>
              <a:defRPr sz="2400" b="0">
                <a:latin typeface="MrEavesXLModOT" panose="020B0603060502020204" pitchFamily="34" charset="77"/>
              </a:defRPr>
            </a:lvl4pPr>
            <a:lvl5pPr>
              <a:defRPr sz="2400" b="0">
                <a:latin typeface="MrEavesXLModOT"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BA565358-7BF3-8B4B-ACD5-E03EE629601C}"/>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10" name="Google Shape;10;p2">
            <a:extLst>
              <a:ext uri="{FF2B5EF4-FFF2-40B4-BE49-F238E27FC236}">
                <a16:creationId xmlns:a16="http://schemas.microsoft.com/office/drawing/2014/main" id="{846DC95C-6DAC-A142-99A2-F3B8C1C0F5C6}"/>
              </a:ext>
            </a:extLst>
          </p:cNvPr>
          <p:cNvSpPr/>
          <p:nvPr userDrawn="1"/>
        </p:nvSpPr>
        <p:spPr>
          <a:xfrm>
            <a:off x="7475597" y="210974"/>
            <a:ext cx="4701631" cy="6650202"/>
          </a:xfrm>
          <a:prstGeom prst="rect">
            <a:avLst/>
          </a:pr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a:extLst>
              <a:ext uri="{FF2B5EF4-FFF2-40B4-BE49-F238E27FC236}">
                <a16:creationId xmlns:a16="http://schemas.microsoft.com/office/drawing/2014/main" id="{D927A38A-2DB2-8945-9DCB-2A319C36AE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flipH="1">
            <a:off x="8643867" y="3194263"/>
            <a:ext cx="6693734" cy="435784"/>
          </a:xfrm>
          <a:prstGeom prst="rect">
            <a:avLst/>
          </a:prstGeom>
        </p:spPr>
      </p:pic>
      <p:pic>
        <p:nvPicPr>
          <p:cNvPr id="12" name="Picture 11">
            <a:extLst>
              <a:ext uri="{FF2B5EF4-FFF2-40B4-BE49-F238E27FC236}">
                <a16:creationId xmlns:a16="http://schemas.microsoft.com/office/drawing/2014/main" id="{DEC4ACE8-9FA4-334A-8C96-7235D96612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V="1">
            <a:off x="7477905" y="6439195"/>
            <a:ext cx="4720334" cy="426961"/>
          </a:xfrm>
          <a:prstGeom prst="rect">
            <a:avLst/>
          </a:prstGeom>
        </p:spPr>
      </p:pic>
      <p:pic>
        <p:nvPicPr>
          <p:cNvPr id="13" name="Picture 12">
            <a:extLst>
              <a:ext uri="{FF2B5EF4-FFF2-40B4-BE49-F238E27FC236}">
                <a16:creationId xmlns:a16="http://schemas.microsoft.com/office/drawing/2014/main" id="{BA3FF5F9-1049-A148-ADD8-5E58B6D1F9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7477907" y="-8"/>
            <a:ext cx="4720329" cy="342925"/>
          </a:xfrm>
          <a:prstGeom prst="rect">
            <a:avLst/>
          </a:prstGeom>
        </p:spPr>
      </p:pic>
      <p:sp>
        <p:nvSpPr>
          <p:cNvPr id="14" name="TextBox 13">
            <a:extLst>
              <a:ext uri="{FF2B5EF4-FFF2-40B4-BE49-F238E27FC236}">
                <a16:creationId xmlns:a16="http://schemas.microsoft.com/office/drawing/2014/main" id="{173EA86F-FFA2-3143-BE8A-6152BEA43A52}"/>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5581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2D87E-29F2-C04D-8D4D-DC034FE4083E}"/>
              </a:ext>
            </a:extLst>
          </p:cNvPr>
          <p:cNvSpPr txBox="1"/>
          <p:nvPr/>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EavesXLModOT" panose="020B0603060502020204" pitchFamily="34" charset="77"/>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DA0D472-7D2C-9C42-BC85-917617A646F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EavesXLModOT"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EavesXLModOT"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8316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6" r:id="rId15"/>
  </p:sldLayoutIdLst>
  <p:txStyles>
    <p:titleStyle>
      <a:lvl1pPr algn="l" defTabSz="914400" rtl="0" eaLnBrk="1" latinLnBrk="0" hangingPunct="1">
        <a:lnSpc>
          <a:spcPct val="90000"/>
        </a:lnSpc>
        <a:spcBef>
          <a:spcPct val="0"/>
        </a:spcBef>
        <a:buNone/>
        <a:defRPr sz="4400" kern="1200" baseline="0">
          <a:solidFill>
            <a:srgbClr val="6F706C"/>
          </a:solidFill>
          <a:latin typeface="Open Sans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6F706C"/>
          </a:solidFill>
          <a:latin typeface="Open Sans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2D87E-29F2-C04D-8D4D-DC034FE4083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566362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xStyles>
    <p:titleStyle>
      <a:lvl1pPr algn="l" defTabSz="914400" rtl="0" eaLnBrk="1" latinLnBrk="0" hangingPunct="1">
        <a:lnSpc>
          <a:spcPct val="90000"/>
        </a:lnSpc>
        <a:spcBef>
          <a:spcPct val="0"/>
        </a:spcBef>
        <a:buNone/>
        <a:defRPr sz="4400" kern="1200" baseline="0">
          <a:solidFill>
            <a:srgbClr val="6F706C"/>
          </a:solidFill>
          <a:latin typeface="Open Sans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6F706C"/>
          </a:solidFill>
          <a:latin typeface="Open Sans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1qxVfhGHUC0" TargetMode="External"/><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4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1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hyperlink" Target="https://casel.org/what-is-sel/"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56DA84-DC90-474C-8457-CF957774622B}"/>
              </a:ext>
            </a:extLst>
          </p:cNvPr>
          <p:cNvSpPr>
            <a:spLocks noGrp="1"/>
          </p:cNvSpPr>
          <p:nvPr>
            <p:ph type="body" sz="quarter" idx="10"/>
          </p:nvPr>
        </p:nvSpPr>
        <p:spPr>
          <a:xfrm>
            <a:off x="5203495" y="5250089"/>
            <a:ext cx="6620097" cy="437183"/>
          </a:xfrm>
        </p:spPr>
        <p:txBody>
          <a:bodyPr lIns="91440" tIns="45720" rIns="91440" bIns="45720" anchor="t"/>
          <a:lstStyle/>
          <a:p>
            <a:r>
              <a:rPr lang="en-US" dirty="0">
                <a:latin typeface="MrEavesXLModOTHeavy"/>
              </a:rPr>
              <a:t>Harmony SEL-Academic Integration Academy</a:t>
            </a:r>
            <a:endParaRPr lang="en-US" dirty="0"/>
          </a:p>
        </p:txBody>
      </p:sp>
      <p:sp>
        <p:nvSpPr>
          <p:cNvPr id="3" name="Text Placeholder 2">
            <a:extLst>
              <a:ext uri="{FF2B5EF4-FFF2-40B4-BE49-F238E27FC236}">
                <a16:creationId xmlns:a16="http://schemas.microsoft.com/office/drawing/2014/main" id="{3847DB24-BD8E-9F4B-8E1B-B29776CF97C8}"/>
              </a:ext>
            </a:extLst>
          </p:cNvPr>
          <p:cNvSpPr>
            <a:spLocks noGrp="1"/>
          </p:cNvSpPr>
          <p:nvPr>
            <p:ph type="body" sz="quarter" idx="11"/>
          </p:nvPr>
        </p:nvSpPr>
        <p:spPr>
          <a:xfrm>
            <a:off x="5203495" y="6209613"/>
            <a:ext cx="6620097" cy="318334"/>
          </a:xfrm>
        </p:spPr>
        <p:txBody>
          <a:bodyPr lIns="91440" tIns="45720" rIns="91440" bIns="45720" anchor="t"/>
          <a:lstStyle/>
          <a:p>
            <a:r>
              <a:rPr lang="en-US" dirty="0">
                <a:latin typeface="MrEavesXLModOT"/>
              </a:rPr>
              <a:t>Session 3: Balanced Instruction</a:t>
            </a:r>
            <a:endParaRPr lang="en-US" dirty="0"/>
          </a:p>
        </p:txBody>
      </p:sp>
    </p:spTree>
    <p:extLst>
      <p:ext uri="{BB962C8B-B14F-4D97-AF65-F5344CB8AC3E}">
        <p14:creationId xmlns:p14="http://schemas.microsoft.com/office/powerpoint/2010/main" val="2513138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5017-B9BE-B94B-829F-374B07996E45}"/>
              </a:ext>
            </a:extLst>
          </p:cNvPr>
          <p:cNvSpPr>
            <a:spLocks noGrp="1"/>
          </p:cNvSpPr>
          <p:nvPr>
            <p:ph type="title"/>
          </p:nvPr>
        </p:nvSpPr>
        <p:spPr/>
        <p:txBody>
          <a:bodyPr lIns="91440" tIns="45720" rIns="91440" bIns="45720" anchor="t"/>
          <a:lstStyle/>
          <a:p>
            <a:r>
              <a:rPr lang="en-US" b="0" dirty="0">
                <a:latin typeface="MrEavesXLModOTUltra"/>
              </a:rPr>
              <a:t>Breakout Room</a:t>
            </a:r>
            <a:endParaRPr lang="en-US" dirty="0">
              <a:latin typeface="MrEavesXLModOTUltra"/>
            </a:endParaRPr>
          </a:p>
        </p:txBody>
      </p:sp>
      <p:sp>
        <p:nvSpPr>
          <p:cNvPr id="5" name="Text Placeholder 4">
            <a:extLst>
              <a:ext uri="{FF2B5EF4-FFF2-40B4-BE49-F238E27FC236}">
                <a16:creationId xmlns:a16="http://schemas.microsoft.com/office/drawing/2014/main" id="{8DC318DA-0B05-8F49-90D2-1B06279025EF}"/>
              </a:ext>
            </a:extLst>
          </p:cNvPr>
          <p:cNvSpPr>
            <a:spLocks noGrp="1"/>
          </p:cNvSpPr>
          <p:nvPr>
            <p:ph type="body" sz="quarter" idx="10"/>
          </p:nvPr>
        </p:nvSpPr>
        <p:spPr/>
        <p:txBody>
          <a:bodyPr/>
          <a:lstStyle/>
          <a:p>
            <a:r>
              <a:rPr lang="en-US" dirty="0"/>
              <a:t>Activity 1: Integration Reflection</a:t>
            </a:r>
          </a:p>
        </p:txBody>
      </p:sp>
      <p:sp>
        <p:nvSpPr>
          <p:cNvPr id="15" name="Text Placeholder 14">
            <a:extLst>
              <a:ext uri="{FF2B5EF4-FFF2-40B4-BE49-F238E27FC236}">
                <a16:creationId xmlns:a16="http://schemas.microsoft.com/office/drawing/2014/main" id="{18BB1D7A-395C-4B41-A59A-5BF0CE15F042}"/>
              </a:ext>
            </a:extLst>
          </p:cNvPr>
          <p:cNvSpPr>
            <a:spLocks noGrp="1"/>
          </p:cNvSpPr>
          <p:nvPr>
            <p:ph type="body" sz="quarter" idx="11"/>
          </p:nvPr>
        </p:nvSpPr>
        <p:spPr>
          <a:xfrm>
            <a:off x="5075938" y="1896380"/>
            <a:ext cx="6619875" cy="3494088"/>
          </a:xfrm>
        </p:spPr>
        <p:txBody>
          <a:bodyPr/>
          <a:lstStyle/>
          <a:p>
            <a:r>
              <a:rPr lang="en-US" dirty="0"/>
              <a:t>How have you supported your educators in integrating SEL work throughout the school day based on the learning (through Warmth &amp; Support)?</a:t>
            </a:r>
          </a:p>
        </p:txBody>
      </p:sp>
      <p:sp>
        <p:nvSpPr>
          <p:cNvPr id="7" name="TextBox 6">
            <a:extLst>
              <a:ext uri="{FF2B5EF4-FFF2-40B4-BE49-F238E27FC236}">
                <a16:creationId xmlns:a16="http://schemas.microsoft.com/office/drawing/2014/main" id="{4AD2C760-B10F-F54D-B2C2-9CA9F09B3F67}"/>
              </a:ext>
            </a:extLst>
          </p:cNvPr>
          <p:cNvSpPr txBox="1"/>
          <p:nvPr/>
        </p:nvSpPr>
        <p:spPr>
          <a:xfrm>
            <a:off x="8748713" y="6383969"/>
            <a:ext cx="2946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Notetaking guide: page 1</a:t>
            </a:r>
          </a:p>
        </p:txBody>
      </p:sp>
    </p:spTree>
    <p:extLst>
      <p:ext uri="{BB962C8B-B14F-4D97-AF65-F5344CB8AC3E}">
        <p14:creationId xmlns:p14="http://schemas.microsoft.com/office/powerpoint/2010/main" val="2391134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FB66-8EDD-41DB-9F2F-48419D778FB2}"/>
              </a:ext>
            </a:extLst>
          </p:cNvPr>
          <p:cNvSpPr>
            <a:spLocks noGrp="1"/>
          </p:cNvSpPr>
          <p:nvPr>
            <p:ph type="title"/>
          </p:nvPr>
        </p:nvSpPr>
        <p:spPr/>
        <p:txBody>
          <a:bodyPr lIns="91440" tIns="45720" rIns="91440" bIns="45720" anchor="t"/>
          <a:lstStyle/>
          <a:p>
            <a:r>
              <a:rPr lang="en-US" dirty="0">
                <a:latin typeface="Mr Eaves XL Mod OT Ultra"/>
                <a:ea typeface="Open Sans"/>
                <a:cs typeface="Open Sans"/>
              </a:rPr>
              <a:t>Balanced Instruction</a:t>
            </a:r>
            <a:endParaRPr lang="en-US" dirty="0"/>
          </a:p>
        </p:txBody>
      </p:sp>
      <p:sp>
        <p:nvSpPr>
          <p:cNvPr id="4" name="Date Placeholder 3">
            <a:extLst>
              <a:ext uri="{FF2B5EF4-FFF2-40B4-BE49-F238E27FC236}">
                <a16:creationId xmlns:a16="http://schemas.microsoft.com/office/drawing/2014/main" id="{27A17A60-B457-DC4C-BE19-12DF041066F8}"/>
              </a:ext>
            </a:extLst>
          </p:cNvPr>
          <p:cNvSpPr txBox="1">
            <a:spLocks/>
          </p:cNvSpPr>
          <p:nvPr/>
        </p:nvSpPr>
        <p:spPr>
          <a:xfrm>
            <a:off x="161739" y="6171355"/>
            <a:ext cx="3675475" cy="5016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chemeClr val="bg1"/>
                </a:solidFill>
              </a:rPr>
              <a:t>Sources</a:t>
            </a:r>
            <a:r>
              <a:rPr lang="en-US" sz="1600" b="0" dirty="0">
                <a:solidFill>
                  <a:schemeClr val="bg1"/>
                </a:solidFill>
              </a:rPr>
              <a:t>: </a:t>
            </a:r>
            <a:r>
              <a:rPr lang="en-US" sz="1600" b="0" dirty="0" err="1">
                <a:solidFill>
                  <a:schemeClr val="bg1"/>
                </a:solidFill>
              </a:rPr>
              <a:t>Aspy</a:t>
            </a:r>
            <a:r>
              <a:rPr lang="en-US" sz="1600" b="0" dirty="0">
                <a:solidFill>
                  <a:schemeClr val="bg1"/>
                </a:solidFill>
              </a:rPr>
              <a:t>, Roebuck &amp; </a:t>
            </a:r>
            <a:r>
              <a:rPr lang="en-US" sz="1600" b="0" dirty="0" err="1">
                <a:solidFill>
                  <a:schemeClr val="bg1"/>
                </a:solidFill>
              </a:rPr>
              <a:t>Aspy</a:t>
            </a:r>
            <a:r>
              <a:rPr lang="en-US" sz="1600" b="0" dirty="0">
                <a:solidFill>
                  <a:schemeClr val="bg1"/>
                </a:solidFill>
              </a:rPr>
              <a:t>, 2014;  Darling-Hammond et al., 2019</a:t>
            </a:r>
          </a:p>
        </p:txBody>
      </p:sp>
    </p:spTree>
    <p:extLst>
      <p:ext uri="{BB962C8B-B14F-4D97-AF65-F5344CB8AC3E}">
        <p14:creationId xmlns:p14="http://schemas.microsoft.com/office/powerpoint/2010/main" val="1072446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2D54-95F6-C74D-96F6-211A681B100A}"/>
              </a:ext>
            </a:extLst>
          </p:cNvPr>
          <p:cNvSpPr>
            <a:spLocks noGrp="1"/>
          </p:cNvSpPr>
          <p:nvPr>
            <p:ph type="title"/>
          </p:nvPr>
        </p:nvSpPr>
        <p:spPr/>
        <p:txBody>
          <a:bodyPr/>
          <a:lstStyle/>
          <a:p>
            <a:r>
              <a:rPr lang="en-US" dirty="0"/>
              <a:t>Exploring Balanced Instruction</a:t>
            </a:r>
          </a:p>
        </p:txBody>
      </p:sp>
      <p:sp>
        <p:nvSpPr>
          <p:cNvPr id="3" name="Text Placeholder 2">
            <a:extLst>
              <a:ext uri="{FF2B5EF4-FFF2-40B4-BE49-F238E27FC236}">
                <a16:creationId xmlns:a16="http://schemas.microsoft.com/office/drawing/2014/main" id="{5949D7B6-DC58-5D43-9884-0371AC5A34E2}"/>
              </a:ext>
            </a:extLst>
          </p:cNvPr>
          <p:cNvSpPr>
            <a:spLocks noGrp="1"/>
          </p:cNvSpPr>
          <p:nvPr>
            <p:ph type="body" sz="quarter" idx="10"/>
          </p:nvPr>
        </p:nvSpPr>
        <p:spPr/>
        <p:txBody>
          <a:bodyPr/>
          <a:lstStyle/>
          <a:p>
            <a:r>
              <a:rPr lang="en-US" dirty="0"/>
              <a:t>During Balanced Instruction, students…</a:t>
            </a:r>
          </a:p>
        </p:txBody>
      </p:sp>
      <p:sp>
        <p:nvSpPr>
          <p:cNvPr id="4" name="Text Placeholder 3">
            <a:extLst>
              <a:ext uri="{FF2B5EF4-FFF2-40B4-BE49-F238E27FC236}">
                <a16:creationId xmlns:a16="http://schemas.microsoft.com/office/drawing/2014/main" id="{8C324683-33D3-2A42-8D08-F3E6558588F3}"/>
              </a:ext>
            </a:extLst>
          </p:cNvPr>
          <p:cNvSpPr>
            <a:spLocks noGrp="1"/>
          </p:cNvSpPr>
          <p:nvPr>
            <p:ph type="body" sz="quarter" idx="11"/>
          </p:nvPr>
        </p:nvSpPr>
        <p:spPr>
          <a:xfrm>
            <a:off x="5075938" y="1875298"/>
            <a:ext cx="6619875" cy="3494088"/>
          </a:xfrm>
        </p:spPr>
        <p:txBody>
          <a:bodyPr/>
          <a:lstStyle/>
          <a:p>
            <a:r>
              <a:rPr lang="en-US" sz="2400" dirty="0"/>
              <a:t>Engage with content in multiple ways.</a:t>
            </a:r>
          </a:p>
          <a:p>
            <a:r>
              <a:rPr lang="en-US" sz="2400" dirty="0"/>
              <a:t>Receive instruction that acknowledges and attunes to student affect.</a:t>
            </a:r>
          </a:p>
          <a:p>
            <a:r>
              <a:rPr lang="en-US" sz="2400" dirty="0"/>
              <a:t>Feel challenged to reach their potential.</a:t>
            </a:r>
          </a:p>
          <a:p>
            <a:r>
              <a:rPr lang="en-US" sz="2400" dirty="0"/>
              <a:t>Use their social and emotional competencies.</a:t>
            </a:r>
          </a:p>
          <a:p>
            <a:endParaRPr lang="en-US" sz="2400" dirty="0"/>
          </a:p>
        </p:txBody>
      </p:sp>
      <p:sp>
        <p:nvSpPr>
          <p:cNvPr id="5" name="Date Placeholder 3">
            <a:extLst>
              <a:ext uri="{FF2B5EF4-FFF2-40B4-BE49-F238E27FC236}">
                <a16:creationId xmlns:a16="http://schemas.microsoft.com/office/drawing/2014/main" id="{A87FA82D-BFC2-C14A-A514-9048AEA4F82B}"/>
              </a:ext>
            </a:extLst>
          </p:cNvPr>
          <p:cNvSpPr txBox="1">
            <a:spLocks/>
          </p:cNvSpPr>
          <p:nvPr/>
        </p:nvSpPr>
        <p:spPr>
          <a:xfrm>
            <a:off x="4786062" y="6483317"/>
            <a:ext cx="5841569" cy="3746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Sources</a:t>
            </a:r>
            <a:r>
              <a:rPr lang="en-US" sz="1600" b="0" dirty="0">
                <a:solidFill>
                  <a:srgbClr val="000000"/>
                </a:solidFill>
              </a:rPr>
              <a:t>: </a:t>
            </a:r>
            <a:r>
              <a:rPr lang="en-US" sz="1600" b="0" dirty="0" err="1">
                <a:solidFill>
                  <a:schemeClr val="tx1"/>
                </a:solidFill>
              </a:rPr>
              <a:t>Aspy</a:t>
            </a:r>
            <a:r>
              <a:rPr lang="en-US" sz="1600" b="0" dirty="0">
                <a:solidFill>
                  <a:schemeClr val="tx1"/>
                </a:solidFill>
              </a:rPr>
              <a:t>, Roebuck, &amp; </a:t>
            </a:r>
            <a:r>
              <a:rPr lang="en-US" sz="1600" b="0" dirty="0" err="1">
                <a:solidFill>
                  <a:schemeClr val="tx1"/>
                </a:solidFill>
              </a:rPr>
              <a:t>Aspy</a:t>
            </a:r>
            <a:r>
              <a:rPr lang="en-US" sz="1600" b="0" dirty="0">
                <a:solidFill>
                  <a:schemeClr val="tx1"/>
                </a:solidFill>
              </a:rPr>
              <a:t>, 2014; </a:t>
            </a:r>
            <a:r>
              <a:rPr lang="en-US" sz="1600" b="0" dirty="0" err="1">
                <a:solidFill>
                  <a:schemeClr val="tx1"/>
                </a:solidFill>
              </a:rPr>
              <a:t>Pianta</a:t>
            </a:r>
            <a:r>
              <a:rPr lang="en-US" sz="1600" b="0" dirty="0">
                <a:solidFill>
                  <a:schemeClr val="tx1"/>
                </a:solidFill>
              </a:rPr>
              <a:t>, Hamre, &amp; </a:t>
            </a:r>
            <a:r>
              <a:rPr lang="en-US" sz="1600" b="0" dirty="0" err="1">
                <a:solidFill>
                  <a:schemeClr val="tx1"/>
                </a:solidFill>
              </a:rPr>
              <a:t>Mintz</a:t>
            </a:r>
            <a:r>
              <a:rPr lang="en-US" sz="1600" b="0" dirty="0">
                <a:solidFill>
                  <a:schemeClr val="tx1"/>
                </a:solidFill>
              </a:rPr>
              <a:t>, 2012</a:t>
            </a:r>
            <a:endParaRPr lang="en-US" sz="1600" b="0" dirty="0">
              <a:solidFill>
                <a:srgbClr val="000000"/>
              </a:solidFill>
            </a:endParaRPr>
          </a:p>
        </p:txBody>
      </p:sp>
    </p:spTree>
    <p:extLst>
      <p:ext uri="{BB962C8B-B14F-4D97-AF65-F5344CB8AC3E}">
        <p14:creationId xmlns:p14="http://schemas.microsoft.com/office/powerpoint/2010/main" val="603639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EAC7-0011-F44B-B778-2CC451D285E0}"/>
              </a:ext>
            </a:extLst>
          </p:cNvPr>
          <p:cNvSpPr>
            <a:spLocks noGrp="1"/>
          </p:cNvSpPr>
          <p:nvPr>
            <p:ph type="title"/>
          </p:nvPr>
        </p:nvSpPr>
        <p:spPr>
          <a:xfrm>
            <a:off x="292901" y="2808842"/>
            <a:ext cx="4170621" cy="620158"/>
          </a:xfrm>
        </p:spPr>
        <p:txBody>
          <a:bodyPr/>
          <a:lstStyle/>
          <a:p>
            <a:r>
              <a:rPr lang="en-US" dirty="0"/>
              <a:t>Exploring Balanced Instruction</a:t>
            </a:r>
          </a:p>
        </p:txBody>
      </p:sp>
      <p:sp>
        <p:nvSpPr>
          <p:cNvPr id="3" name="Text Placeholder 2">
            <a:extLst>
              <a:ext uri="{FF2B5EF4-FFF2-40B4-BE49-F238E27FC236}">
                <a16:creationId xmlns:a16="http://schemas.microsoft.com/office/drawing/2014/main" id="{EE29C02E-1CEF-C340-BC8F-B781D6811746}"/>
              </a:ext>
            </a:extLst>
          </p:cNvPr>
          <p:cNvSpPr>
            <a:spLocks noGrp="1"/>
          </p:cNvSpPr>
          <p:nvPr>
            <p:ph type="body" sz="quarter" idx="10"/>
          </p:nvPr>
        </p:nvSpPr>
        <p:spPr/>
        <p:txBody>
          <a:bodyPr/>
          <a:lstStyle/>
          <a:p>
            <a:r>
              <a:rPr lang="en-US" dirty="0"/>
              <a:t>Benefits of Balanced Instruction</a:t>
            </a:r>
          </a:p>
        </p:txBody>
      </p:sp>
      <p:sp>
        <p:nvSpPr>
          <p:cNvPr id="4" name="Text Placeholder 3">
            <a:extLst>
              <a:ext uri="{FF2B5EF4-FFF2-40B4-BE49-F238E27FC236}">
                <a16:creationId xmlns:a16="http://schemas.microsoft.com/office/drawing/2014/main" id="{C4D40AED-40DE-2E43-B6C2-6A89028265FF}"/>
              </a:ext>
            </a:extLst>
          </p:cNvPr>
          <p:cNvSpPr>
            <a:spLocks noGrp="1"/>
          </p:cNvSpPr>
          <p:nvPr>
            <p:ph type="body" sz="quarter" idx="11"/>
          </p:nvPr>
        </p:nvSpPr>
        <p:spPr>
          <a:xfrm>
            <a:off x="5075716" y="1818148"/>
            <a:ext cx="6619875" cy="3494088"/>
          </a:xfrm>
        </p:spPr>
        <p:txBody>
          <a:bodyPr/>
          <a:lstStyle/>
          <a:p>
            <a:r>
              <a:rPr lang="en-US" sz="2400" dirty="0"/>
              <a:t>Collaborate and cooperate with their peers</a:t>
            </a:r>
          </a:p>
          <a:p>
            <a:r>
              <a:rPr lang="en-US" sz="2400" dirty="0">
                <a:sym typeface="Libre Baskerville"/>
              </a:rPr>
              <a:t>Connect their lived experiences to their learning experiences</a:t>
            </a:r>
          </a:p>
          <a:p>
            <a:r>
              <a:rPr lang="en-US" sz="2400" dirty="0">
                <a:sym typeface="Libre Baskerville"/>
              </a:rPr>
              <a:t>Make evidence-informed decisions</a:t>
            </a:r>
          </a:p>
          <a:p>
            <a:r>
              <a:rPr lang="en-US" sz="2400" dirty="0">
                <a:sym typeface="Libre Baskerville"/>
              </a:rPr>
              <a:t>Understand the influence of their actions</a:t>
            </a:r>
            <a:endParaRPr lang="en-US" sz="2400" dirty="0"/>
          </a:p>
          <a:p>
            <a:endParaRPr lang="en-US" sz="2400" dirty="0"/>
          </a:p>
        </p:txBody>
      </p:sp>
      <p:sp>
        <p:nvSpPr>
          <p:cNvPr id="6" name="Date Placeholder 3">
            <a:extLst>
              <a:ext uri="{FF2B5EF4-FFF2-40B4-BE49-F238E27FC236}">
                <a16:creationId xmlns:a16="http://schemas.microsoft.com/office/drawing/2014/main" id="{A4C41211-AB96-744E-8682-C410DBFB5506}"/>
              </a:ext>
            </a:extLst>
          </p:cNvPr>
          <p:cNvSpPr txBox="1">
            <a:spLocks/>
          </p:cNvSpPr>
          <p:nvPr/>
        </p:nvSpPr>
        <p:spPr>
          <a:xfrm>
            <a:off x="4916690" y="6075103"/>
            <a:ext cx="5841569" cy="5016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Sources</a:t>
            </a:r>
            <a:r>
              <a:rPr lang="en-US" sz="1600" b="0" dirty="0">
                <a:solidFill>
                  <a:srgbClr val="000000"/>
                </a:solidFill>
              </a:rPr>
              <a:t>: </a:t>
            </a:r>
            <a:r>
              <a:rPr lang="en-US" sz="1600" b="0" dirty="0" err="1">
                <a:solidFill>
                  <a:schemeClr val="tx1"/>
                </a:solidFill>
              </a:rPr>
              <a:t>Condliffe</a:t>
            </a:r>
            <a:r>
              <a:rPr lang="en-US" sz="1600" b="0" dirty="0">
                <a:solidFill>
                  <a:schemeClr val="tx1"/>
                </a:solidFill>
              </a:rPr>
              <a:t>, Quint, </a:t>
            </a:r>
            <a:r>
              <a:rPr lang="en-US" sz="1600" b="0" dirty="0" err="1">
                <a:solidFill>
                  <a:schemeClr val="tx1"/>
                </a:solidFill>
              </a:rPr>
              <a:t>Visher</a:t>
            </a:r>
            <a:r>
              <a:rPr lang="en-US" sz="1600" b="0" dirty="0">
                <a:solidFill>
                  <a:schemeClr val="tx1"/>
                </a:solidFill>
              </a:rPr>
              <a:t>, </a:t>
            </a:r>
            <a:r>
              <a:rPr lang="en-US" sz="1600" b="0" dirty="0" err="1">
                <a:solidFill>
                  <a:schemeClr val="tx1"/>
                </a:solidFill>
              </a:rPr>
              <a:t>Bangser</a:t>
            </a:r>
            <a:r>
              <a:rPr lang="en-US" sz="1600" b="0" dirty="0">
                <a:solidFill>
                  <a:schemeClr val="tx1"/>
                </a:solidFill>
              </a:rPr>
              <a:t>, </a:t>
            </a:r>
            <a:r>
              <a:rPr lang="en-US" sz="1600" b="0" dirty="0" err="1">
                <a:solidFill>
                  <a:schemeClr val="tx1"/>
                </a:solidFill>
              </a:rPr>
              <a:t>Drohojowska</a:t>
            </a:r>
            <a:r>
              <a:rPr lang="en-US" sz="1600" b="0" dirty="0">
                <a:solidFill>
                  <a:schemeClr val="tx1"/>
                </a:solidFill>
              </a:rPr>
              <a:t>, Sacro, &amp; Nelson, 2017; Darling-Hammond et al., 2019</a:t>
            </a:r>
            <a:endParaRPr lang="en-US" sz="1600" b="0" dirty="0">
              <a:solidFill>
                <a:srgbClr val="000000"/>
              </a:solidFill>
            </a:endParaRPr>
          </a:p>
        </p:txBody>
      </p:sp>
    </p:spTree>
    <p:extLst>
      <p:ext uri="{BB962C8B-B14F-4D97-AF65-F5344CB8AC3E}">
        <p14:creationId xmlns:p14="http://schemas.microsoft.com/office/powerpoint/2010/main" val="16688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121E-C4F4-2444-A2A0-4A336E431800}"/>
              </a:ext>
            </a:extLst>
          </p:cNvPr>
          <p:cNvSpPr>
            <a:spLocks noGrp="1"/>
          </p:cNvSpPr>
          <p:nvPr>
            <p:ph type="title"/>
          </p:nvPr>
        </p:nvSpPr>
        <p:spPr/>
        <p:txBody>
          <a:bodyPr/>
          <a:lstStyle/>
          <a:p>
            <a:r>
              <a:rPr lang="en-US" dirty="0"/>
              <a:t>Exploring Balanced Instruction</a:t>
            </a:r>
          </a:p>
        </p:txBody>
      </p:sp>
      <p:sp>
        <p:nvSpPr>
          <p:cNvPr id="3" name="Text Placeholder 2">
            <a:extLst>
              <a:ext uri="{FF2B5EF4-FFF2-40B4-BE49-F238E27FC236}">
                <a16:creationId xmlns:a16="http://schemas.microsoft.com/office/drawing/2014/main" id="{D2C85687-2F65-C649-9502-63B2555C6B73}"/>
              </a:ext>
            </a:extLst>
          </p:cNvPr>
          <p:cNvSpPr>
            <a:spLocks noGrp="1"/>
          </p:cNvSpPr>
          <p:nvPr>
            <p:ph type="body" sz="quarter" idx="10"/>
          </p:nvPr>
        </p:nvSpPr>
        <p:spPr/>
        <p:txBody>
          <a:bodyPr/>
          <a:lstStyle/>
          <a:p>
            <a:r>
              <a:rPr lang="en-US" dirty="0"/>
              <a:t>General Principles of Balanced Instruction</a:t>
            </a:r>
          </a:p>
        </p:txBody>
      </p:sp>
      <p:grpSp>
        <p:nvGrpSpPr>
          <p:cNvPr id="5" name="Google Shape;3313;p120">
            <a:extLst>
              <a:ext uri="{FF2B5EF4-FFF2-40B4-BE49-F238E27FC236}">
                <a16:creationId xmlns:a16="http://schemas.microsoft.com/office/drawing/2014/main" id="{37519D4F-6B2B-8D41-B9F4-6572D3686F1F}"/>
              </a:ext>
            </a:extLst>
          </p:cNvPr>
          <p:cNvGrpSpPr/>
          <p:nvPr/>
        </p:nvGrpSpPr>
        <p:grpSpPr>
          <a:xfrm>
            <a:off x="4750040" y="7697528"/>
            <a:ext cx="7271447" cy="2116967"/>
            <a:chOff x="2109" y="1532315"/>
            <a:chExt cx="7271447" cy="2116967"/>
          </a:xfrm>
        </p:grpSpPr>
        <p:sp>
          <p:nvSpPr>
            <p:cNvPr id="6" name="Google Shape;3314;p120">
              <a:extLst>
                <a:ext uri="{FF2B5EF4-FFF2-40B4-BE49-F238E27FC236}">
                  <a16:creationId xmlns:a16="http://schemas.microsoft.com/office/drawing/2014/main" id="{72FEDC87-C639-9E44-A8AE-BF6F7847A503}"/>
                </a:ext>
              </a:extLst>
            </p:cNvPr>
            <p:cNvSpPr/>
            <p:nvPr/>
          </p:nvSpPr>
          <p:spPr>
            <a:xfrm>
              <a:off x="2109" y="1532315"/>
              <a:ext cx="2116967" cy="2116967"/>
            </a:xfrm>
            <a:prstGeom prst="ellipse">
              <a:avLst/>
            </a:prstGeom>
            <a:solidFill>
              <a:srgbClr val="2C8A90">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315;p120">
              <a:extLst>
                <a:ext uri="{FF2B5EF4-FFF2-40B4-BE49-F238E27FC236}">
                  <a16:creationId xmlns:a16="http://schemas.microsoft.com/office/drawing/2014/main" id="{7D1D7B17-7493-354F-ABD2-73FDE1029010}"/>
                </a:ext>
              </a:extLst>
            </p:cNvPr>
            <p:cNvSpPr txBox="1"/>
            <p:nvPr/>
          </p:nvSpPr>
          <p:spPr>
            <a:xfrm>
              <a:off x="140556" y="1842350"/>
              <a:ext cx="1668600" cy="1497000"/>
            </a:xfrm>
            <a:prstGeom prst="rect">
              <a:avLst/>
            </a:prstGeom>
            <a:noFill/>
            <a:ln>
              <a:noFill/>
            </a:ln>
          </p:spPr>
          <p:txBody>
            <a:bodyPr spcFirstLastPara="1" wrap="square" lIns="116500" tIns="24125" rIns="116500"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Libre Baskerville"/>
                  <a:ea typeface="Libre Baskerville"/>
                  <a:cs typeface="Libre Baskerville"/>
                  <a:sym typeface="Libre Baskerville"/>
                </a:rPr>
                <a:t>Determine: Student Directed vs Teacher Directed</a:t>
              </a:r>
              <a:endParaRPr sz="1400" b="0" i="0" u="none" strike="noStrike" cap="none">
                <a:solidFill>
                  <a:srgbClr val="000000"/>
                </a:solidFill>
                <a:latin typeface="Arial"/>
                <a:ea typeface="Arial"/>
                <a:cs typeface="Arial"/>
                <a:sym typeface="Arial"/>
              </a:endParaRPr>
            </a:p>
          </p:txBody>
        </p:sp>
        <p:sp>
          <p:nvSpPr>
            <p:cNvPr id="8" name="Google Shape;3316;p120">
              <a:extLst>
                <a:ext uri="{FF2B5EF4-FFF2-40B4-BE49-F238E27FC236}">
                  <a16:creationId xmlns:a16="http://schemas.microsoft.com/office/drawing/2014/main" id="{D7BD41F8-0CBC-994A-B9D6-B352DE124033}"/>
                </a:ext>
              </a:extLst>
            </p:cNvPr>
            <p:cNvSpPr/>
            <p:nvPr/>
          </p:nvSpPr>
          <p:spPr>
            <a:xfrm>
              <a:off x="1695684" y="1532315"/>
              <a:ext cx="2116967" cy="2116967"/>
            </a:xfrm>
            <a:prstGeom prst="ellipse">
              <a:avLst/>
            </a:prstGeom>
            <a:solidFill>
              <a:srgbClr val="2C8A90">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317;p120">
              <a:extLst>
                <a:ext uri="{FF2B5EF4-FFF2-40B4-BE49-F238E27FC236}">
                  <a16:creationId xmlns:a16="http://schemas.microsoft.com/office/drawing/2014/main" id="{922E164E-4271-AC47-9ABA-FFEE3730E2C2}"/>
                </a:ext>
              </a:extLst>
            </p:cNvPr>
            <p:cNvSpPr txBox="1"/>
            <p:nvPr/>
          </p:nvSpPr>
          <p:spPr>
            <a:xfrm>
              <a:off x="1721906" y="1842350"/>
              <a:ext cx="1880700" cy="1497000"/>
            </a:xfrm>
            <a:prstGeom prst="rect">
              <a:avLst/>
            </a:prstGeom>
            <a:noFill/>
            <a:ln>
              <a:noFill/>
            </a:ln>
          </p:spPr>
          <p:txBody>
            <a:bodyPr spcFirstLastPara="1" wrap="square" lIns="116500" tIns="24125" rIns="116500"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dirty="0">
                  <a:solidFill>
                    <a:schemeClr val="dk1"/>
                  </a:solidFill>
                  <a:latin typeface="Libre Baskerville"/>
                  <a:ea typeface="Libre Baskerville"/>
                  <a:cs typeface="Libre Baskerville"/>
                  <a:sym typeface="Libre Baskerville"/>
                </a:rPr>
                <a:t>Define: Goals, Processes, Expectations</a:t>
              </a:r>
              <a:endParaRPr sz="1400" b="0" i="0" u="none" strike="noStrike" cap="none" dirty="0">
                <a:solidFill>
                  <a:srgbClr val="000000"/>
                </a:solidFill>
                <a:latin typeface="Arial"/>
                <a:ea typeface="Arial"/>
                <a:cs typeface="Arial"/>
                <a:sym typeface="Arial"/>
              </a:endParaRPr>
            </a:p>
          </p:txBody>
        </p:sp>
        <p:sp>
          <p:nvSpPr>
            <p:cNvPr id="10" name="Google Shape;3318;p120">
              <a:extLst>
                <a:ext uri="{FF2B5EF4-FFF2-40B4-BE49-F238E27FC236}">
                  <a16:creationId xmlns:a16="http://schemas.microsoft.com/office/drawing/2014/main" id="{ECA86A6C-2171-D14B-9256-4500F054F4F1}"/>
                </a:ext>
              </a:extLst>
            </p:cNvPr>
            <p:cNvSpPr/>
            <p:nvPr/>
          </p:nvSpPr>
          <p:spPr>
            <a:xfrm>
              <a:off x="3389258" y="1532315"/>
              <a:ext cx="2116967" cy="2116967"/>
            </a:xfrm>
            <a:prstGeom prst="ellipse">
              <a:avLst/>
            </a:prstGeom>
            <a:solidFill>
              <a:srgbClr val="2C8A90">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319;p120">
              <a:extLst>
                <a:ext uri="{FF2B5EF4-FFF2-40B4-BE49-F238E27FC236}">
                  <a16:creationId xmlns:a16="http://schemas.microsoft.com/office/drawing/2014/main" id="{6E931B03-8A35-004A-9103-19208DFC691E}"/>
                </a:ext>
              </a:extLst>
            </p:cNvPr>
            <p:cNvSpPr txBox="1"/>
            <p:nvPr/>
          </p:nvSpPr>
          <p:spPr>
            <a:xfrm>
              <a:off x="3642531" y="1842350"/>
              <a:ext cx="1622100" cy="1497000"/>
            </a:xfrm>
            <a:prstGeom prst="rect">
              <a:avLst/>
            </a:prstGeom>
            <a:noFill/>
            <a:ln>
              <a:noFill/>
            </a:ln>
          </p:spPr>
          <p:txBody>
            <a:bodyPr spcFirstLastPara="1" wrap="square" lIns="116500" tIns="24125" rIns="116500"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Libre Baskerville"/>
                  <a:ea typeface="Libre Baskerville"/>
                  <a:cs typeface="Libre Baskerville"/>
                  <a:sym typeface="Libre Baskerville"/>
                </a:rPr>
                <a:t>Design: Direct Instruction vs PBL</a:t>
              </a:r>
              <a:endParaRPr sz="1400" b="0" i="0" u="none" strike="noStrike" cap="none">
                <a:solidFill>
                  <a:srgbClr val="000000"/>
                </a:solidFill>
                <a:latin typeface="Arial"/>
                <a:ea typeface="Arial"/>
                <a:cs typeface="Arial"/>
                <a:sym typeface="Arial"/>
              </a:endParaRPr>
            </a:p>
          </p:txBody>
        </p:sp>
        <p:sp>
          <p:nvSpPr>
            <p:cNvPr id="12" name="Google Shape;3320;p120">
              <a:extLst>
                <a:ext uri="{FF2B5EF4-FFF2-40B4-BE49-F238E27FC236}">
                  <a16:creationId xmlns:a16="http://schemas.microsoft.com/office/drawing/2014/main" id="{6901CC52-D4F6-6242-99F6-454A146D86D2}"/>
                </a:ext>
              </a:extLst>
            </p:cNvPr>
            <p:cNvSpPr/>
            <p:nvPr/>
          </p:nvSpPr>
          <p:spPr>
            <a:xfrm>
              <a:off x="5082833" y="1532315"/>
              <a:ext cx="2116967" cy="2116967"/>
            </a:xfrm>
            <a:prstGeom prst="ellipse">
              <a:avLst/>
            </a:prstGeom>
            <a:solidFill>
              <a:srgbClr val="2C8A90">
                <a:alpha val="49411"/>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321;p120">
              <a:extLst>
                <a:ext uri="{FF2B5EF4-FFF2-40B4-BE49-F238E27FC236}">
                  <a16:creationId xmlns:a16="http://schemas.microsoft.com/office/drawing/2014/main" id="{29152419-FA2F-104D-AF80-7F854D173726}"/>
                </a:ext>
              </a:extLst>
            </p:cNvPr>
            <p:cNvSpPr txBox="1"/>
            <p:nvPr/>
          </p:nvSpPr>
          <p:spPr>
            <a:xfrm>
              <a:off x="5392856" y="1842350"/>
              <a:ext cx="1880700" cy="1497000"/>
            </a:xfrm>
            <a:prstGeom prst="rect">
              <a:avLst/>
            </a:prstGeom>
            <a:noFill/>
            <a:ln>
              <a:noFill/>
            </a:ln>
          </p:spPr>
          <p:txBody>
            <a:bodyPr spcFirstLastPara="1" wrap="square" lIns="116500" tIns="24125" rIns="116500"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dk1"/>
                  </a:solidFill>
                  <a:latin typeface="Libre Baskerville"/>
                  <a:ea typeface="Libre Baskerville"/>
                  <a:cs typeface="Libre Baskerville"/>
                  <a:sym typeface="Libre Baskerville"/>
                </a:rPr>
                <a:t> Decide: Maximizing time &amp; resources</a:t>
              </a:r>
              <a:endParaRPr sz="1400" b="0" i="0" u="none" strike="noStrike" cap="none">
                <a:solidFill>
                  <a:srgbClr val="000000"/>
                </a:solidFill>
                <a:latin typeface="Arial"/>
                <a:ea typeface="Arial"/>
                <a:cs typeface="Arial"/>
                <a:sym typeface="Arial"/>
              </a:endParaRPr>
            </a:p>
          </p:txBody>
        </p:sp>
      </p:grpSp>
      <p:sp>
        <p:nvSpPr>
          <p:cNvPr id="15" name="Text Placeholder 3">
            <a:extLst>
              <a:ext uri="{FF2B5EF4-FFF2-40B4-BE49-F238E27FC236}">
                <a16:creationId xmlns:a16="http://schemas.microsoft.com/office/drawing/2014/main" id="{FE12D853-AB8A-904C-A0E0-5A089A4A7FC2}"/>
              </a:ext>
            </a:extLst>
          </p:cNvPr>
          <p:cNvSpPr>
            <a:spLocks noGrp="1"/>
          </p:cNvSpPr>
          <p:nvPr>
            <p:ph type="body" sz="quarter" idx="11"/>
          </p:nvPr>
        </p:nvSpPr>
        <p:spPr>
          <a:xfrm>
            <a:off x="5075716" y="1818148"/>
            <a:ext cx="6619875" cy="3494088"/>
          </a:xfrm>
        </p:spPr>
        <p:txBody>
          <a:bodyPr/>
          <a:lstStyle/>
          <a:p>
            <a:pPr marL="457200" indent="-457200">
              <a:buFont typeface="+mj-lt"/>
              <a:buAutoNum type="arabicPeriod"/>
            </a:pPr>
            <a:r>
              <a:rPr lang="en-US" dirty="0"/>
              <a:t>Promote conceptual understanding </a:t>
            </a:r>
          </a:p>
          <a:p>
            <a:pPr marL="457200" indent="-457200">
              <a:buFont typeface="+mj-lt"/>
              <a:buAutoNum type="arabicPeriod"/>
            </a:pPr>
            <a:r>
              <a:rPr lang="en-US" dirty="0"/>
              <a:t>Provide consistent positive emotional support </a:t>
            </a:r>
          </a:p>
          <a:p>
            <a:pPr marL="457200" indent="-457200">
              <a:buFont typeface="+mj-lt"/>
              <a:buAutoNum type="arabicPeriod"/>
            </a:pPr>
            <a:r>
              <a:rPr lang="en-US" dirty="0"/>
              <a:t>Incorporate meaningful participation </a:t>
            </a:r>
          </a:p>
          <a:p>
            <a:pPr marL="457200" indent="-457200">
              <a:buFont typeface="+mj-lt"/>
              <a:buAutoNum type="arabicPeriod"/>
            </a:pPr>
            <a:r>
              <a:rPr lang="en-US" dirty="0"/>
              <a:t>Include rigorous learning opportunities </a:t>
            </a:r>
          </a:p>
          <a:p>
            <a:pPr marL="457200" indent="-457200">
              <a:buFont typeface="+mj-lt"/>
              <a:buAutoNum type="arabicPeriod"/>
            </a:pPr>
            <a:r>
              <a:rPr lang="en-US" dirty="0"/>
              <a:t>Use differentiated opportunities </a:t>
            </a:r>
          </a:p>
          <a:p>
            <a:pPr marL="457200" indent="-457200">
              <a:buFont typeface="+mj-lt"/>
              <a:buAutoNum type="arabicPeriod"/>
            </a:pPr>
            <a:r>
              <a:rPr lang="en-US" dirty="0"/>
              <a:t>Extend student thinking </a:t>
            </a:r>
          </a:p>
          <a:p>
            <a:pPr marL="457200" indent="-457200">
              <a:buFont typeface="+mj-lt"/>
              <a:buAutoNum type="arabicPeriod"/>
            </a:pPr>
            <a:r>
              <a:rPr lang="en-US" dirty="0"/>
              <a:t>Integrate problem solving and deep analysis </a:t>
            </a:r>
          </a:p>
          <a:p>
            <a:pPr marL="457200" indent="-457200">
              <a:buFont typeface="+mj-lt"/>
              <a:buAutoNum type="arabicPeriod"/>
            </a:pPr>
            <a:r>
              <a:rPr lang="en-US" dirty="0"/>
              <a:t>Provide guided opportunities </a:t>
            </a:r>
          </a:p>
          <a:p>
            <a:pPr marL="457200" indent="-457200">
              <a:buFont typeface="+mj-lt"/>
              <a:buAutoNum type="arabicPeriod"/>
            </a:pPr>
            <a:r>
              <a:rPr lang="en-US" dirty="0"/>
              <a:t>Use language </a:t>
            </a:r>
          </a:p>
          <a:p>
            <a:pPr marL="457200" indent="-457200">
              <a:buFont typeface="+mj-lt"/>
              <a:buAutoNum type="arabicPeriod"/>
            </a:pPr>
            <a:r>
              <a:rPr lang="en-US" dirty="0"/>
              <a:t>Incorporates performance assessments</a:t>
            </a:r>
          </a:p>
          <a:p>
            <a:pPr marL="0" indent="0">
              <a:buNone/>
            </a:pPr>
            <a:endParaRPr lang="en-US" dirty="0"/>
          </a:p>
        </p:txBody>
      </p:sp>
      <p:sp>
        <p:nvSpPr>
          <p:cNvPr id="16" name="Date Placeholder 3">
            <a:extLst>
              <a:ext uri="{FF2B5EF4-FFF2-40B4-BE49-F238E27FC236}">
                <a16:creationId xmlns:a16="http://schemas.microsoft.com/office/drawing/2014/main" id="{592D477E-CC81-7846-99DE-7CBFC357EA16}"/>
              </a:ext>
            </a:extLst>
          </p:cNvPr>
          <p:cNvSpPr txBox="1">
            <a:spLocks/>
          </p:cNvSpPr>
          <p:nvPr/>
        </p:nvSpPr>
        <p:spPr>
          <a:xfrm>
            <a:off x="4750040" y="6139756"/>
            <a:ext cx="6619874"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a:t>
            </a:r>
            <a:r>
              <a:rPr lang="en-US" sz="1600" b="0" dirty="0">
                <a:solidFill>
                  <a:srgbClr val="000000"/>
                </a:solidFill>
              </a:rPr>
              <a:t>: </a:t>
            </a:r>
            <a:r>
              <a:rPr lang="en-US" sz="1600" b="0" dirty="0" err="1">
                <a:solidFill>
                  <a:srgbClr val="000000"/>
                </a:solidFill>
              </a:rPr>
              <a:t>Condliffe</a:t>
            </a:r>
            <a:r>
              <a:rPr lang="en-US" sz="1600" b="0" dirty="0">
                <a:solidFill>
                  <a:srgbClr val="000000"/>
                </a:solidFill>
              </a:rPr>
              <a:t> et al., 2017; Darling-Hammond et al., 2019; Diamond, &amp; Hopson, 1999; Johnston, 2004 </a:t>
            </a:r>
          </a:p>
          <a:p>
            <a:endParaRPr lang="en-US" sz="1800" b="0" dirty="0">
              <a:solidFill>
                <a:srgbClr val="000000"/>
              </a:solidFill>
            </a:endParaRPr>
          </a:p>
        </p:txBody>
      </p:sp>
      <p:sp>
        <p:nvSpPr>
          <p:cNvPr id="4" name="TextBox 3">
            <a:extLst>
              <a:ext uri="{FF2B5EF4-FFF2-40B4-BE49-F238E27FC236}">
                <a16:creationId xmlns:a16="http://schemas.microsoft.com/office/drawing/2014/main" id="{E7832396-A720-7B4F-A0AB-C84CE04C3714}"/>
              </a:ext>
            </a:extLst>
          </p:cNvPr>
          <p:cNvSpPr txBox="1"/>
          <p:nvPr/>
        </p:nvSpPr>
        <p:spPr>
          <a:xfrm>
            <a:off x="309229" y="5422517"/>
            <a:ext cx="3663421" cy="923330"/>
          </a:xfrm>
          <a:prstGeom prst="rect">
            <a:avLst/>
          </a:prstGeom>
          <a:noFill/>
        </p:spPr>
        <p:txBody>
          <a:bodyPr wrap="square" rtlCol="0">
            <a:spAutoFit/>
          </a:bodyPr>
          <a:lstStyle/>
          <a:p>
            <a:r>
              <a:rPr lang="en-US" b="1" dirty="0">
                <a:solidFill>
                  <a:schemeClr val="bg1"/>
                </a:solidFill>
              </a:rPr>
              <a:t>Respond in the chat with which principle aligns best to your teaching practice!</a:t>
            </a:r>
          </a:p>
        </p:txBody>
      </p:sp>
    </p:spTree>
    <p:extLst>
      <p:ext uri="{BB962C8B-B14F-4D97-AF65-F5344CB8AC3E}">
        <p14:creationId xmlns:p14="http://schemas.microsoft.com/office/powerpoint/2010/main" val="2069262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196A-5821-024A-9FC3-A3C2BE62C956}"/>
              </a:ext>
            </a:extLst>
          </p:cNvPr>
          <p:cNvSpPr>
            <a:spLocks noGrp="1"/>
          </p:cNvSpPr>
          <p:nvPr>
            <p:ph type="title"/>
          </p:nvPr>
        </p:nvSpPr>
        <p:spPr/>
        <p:txBody>
          <a:bodyPr/>
          <a:lstStyle/>
          <a:p>
            <a:r>
              <a:rPr lang="en-US" dirty="0"/>
              <a:t>Exploring Balanced Instruction</a:t>
            </a:r>
          </a:p>
        </p:txBody>
      </p:sp>
      <p:sp>
        <p:nvSpPr>
          <p:cNvPr id="3" name="Text Placeholder 2">
            <a:extLst>
              <a:ext uri="{FF2B5EF4-FFF2-40B4-BE49-F238E27FC236}">
                <a16:creationId xmlns:a16="http://schemas.microsoft.com/office/drawing/2014/main" id="{9ACAD05B-B198-9A45-8EE0-95AD35DA10B4}"/>
              </a:ext>
            </a:extLst>
          </p:cNvPr>
          <p:cNvSpPr>
            <a:spLocks noGrp="1"/>
          </p:cNvSpPr>
          <p:nvPr>
            <p:ph type="body" sz="quarter" idx="10"/>
          </p:nvPr>
        </p:nvSpPr>
        <p:spPr/>
        <p:txBody>
          <a:bodyPr/>
          <a:lstStyle/>
          <a:p>
            <a:r>
              <a:rPr lang="en-US" dirty="0"/>
              <a:t>Balanced Instruction Practices</a:t>
            </a:r>
          </a:p>
        </p:txBody>
      </p:sp>
      <p:graphicFrame>
        <p:nvGraphicFramePr>
          <p:cNvPr id="6" name="Content Placeholder 3">
            <a:extLst>
              <a:ext uri="{FF2B5EF4-FFF2-40B4-BE49-F238E27FC236}">
                <a16:creationId xmlns:a16="http://schemas.microsoft.com/office/drawing/2014/main" id="{24D6FF80-3D29-424D-A4CF-9714966E0312}"/>
              </a:ext>
            </a:extLst>
          </p:cNvPr>
          <p:cNvGraphicFramePr>
            <a:graphicFrameLocks/>
          </p:cNvGraphicFramePr>
          <p:nvPr>
            <p:extLst>
              <p:ext uri="{D42A27DB-BD31-4B8C-83A1-F6EECF244321}">
                <p14:modId xmlns:p14="http://schemas.microsoft.com/office/powerpoint/2010/main" val="1685775987"/>
              </p:ext>
            </p:extLst>
          </p:nvPr>
        </p:nvGraphicFramePr>
        <p:xfrm>
          <a:off x="4828190" y="1849687"/>
          <a:ext cx="7363810" cy="3973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4F219D76-E83B-964E-B9DD-BB286422D392}"/>
              </a:ext>
            </a:extLst>
          </p:cNvPr>
          <p:cNvGrpSpPr/>
          <p:nvPr/>
        </p:nvGrpSpPr>
        <p:grpSpPr>
          <a:xfrm>
            <a:off x="7744085" y="3215088"/>
            <a:ext cx="1283359" cy="1194669"/>
            <a:chOff x="2287764" y="1488708"/>
            <a:chExt cx="1263001" cy="919830"/>
          </a:xfrm>
        </p:grpSpPr>
        <p:sp>
          <p:nvSpPr>
            <p:cNvPr id="8" name="Oval 7">
              <a:extLst>
                <a:ext uri="{FF2B5EF4-FFF2-40B4-BE49-F238E27FC236}">
                  <a16:creationId xmlns:a16="http://schemas.microsoft.com/office/drawing/2014/main" id="{B19DDB74-8EE9-F94A-A557-EF623182DD2A}"/>
                </a:ext>
              </a:extLst>
            </p:cNvPr>
            <p:cNvSpPr/>
            <p:nvPr/>
          </p:nvSpPr>
          <p:spPr>
            <a:xfrm>
              <a:off x="2287764" y="1488708"/>
              <a:ext cx="1263001" cy="919830"/>
            </a:xfrm>
            <a:prstGeom prst="ellipse">
              <a:avLst/>
            </a:prstGeom>
            <a:solidFill>
              <a:schemeClr val="accent2">
                <a:alpha val="90000"/>
              </a:schemeClr>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Oval 4">
              <a:extLst>
                <a:ext uri="{FF2B5EF4-FFF2-40B4-BE49-F238E27FC236}">
                  <a16:creationId xmlns:a16="http://schemas.microsoft.com/office/drawing/2014/main" id="{BD7E4CD6-6EC7-2F4C-AF00-90CE38F96415}"/>
                </a:ext>
              </a:extLst>
            </p:cNvPr>
            <p:cNvSpPr txBox="1"/>
            <p:nvPr/>
          </p:nvSpPr>
          <p:spPr>
            <a:xfrm>
              <a:off x="2468289" y="1620112"/>
              <a:ext cx="902221" cy="6570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100" kern="1200" dirty="0"/>
                <a:t>Whole Child Development</a:t>
              </a:r>
            </a:p>
          </p:txBody>
        </p:sp>
      </p:grpSp>
      <p:sp>
        <p:nvSpPr>
          <p:cNvPr id="10" name="Date Placeholder 3">
            <a:extLst>
              <a:ext uri="{FF2B5EF4-FFF2-40B4-BE49-F238E27FC236}">
                <a16:creationId xmlns:a16="http://schemas.microsoft.com/office/drawing/2014/main" id="{40FBB8A0-FFFA-6343-8735-00E2C5E73C76}"/>
              </a:ext>
            </a:extLst>
          </p:cNvPr>
          <p:cNvSpPr txBox="1">
            <a:spLocks/>
          </p:cNvSpPr>
          <p:nvPr/>
        </p:nvSpPr>
        <p:spPr>
          <a:xfrm>
            <a:off x="4750040" y="6139756"/>
            <a:ext cx="6619874"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a:t>
            </a:r>
            <a:r>
              <a:rPr lang="en-US" sz="1600" b="0" dirty="0">
                <a:solidFill>
                  <a:srgbClr val="000000"/>
                </a:solidFill>
              </a:rPr>
              <a:t>: Darling-Hammond et al.,2019; Luke, 2014; Sur &amp; Redding, 2017</a:t>
            </a:r>
          </a:p>
          <a:p>
            <a:endParaRPr lang="en-US" sz="1800" b="0" dirty="0">
              <a:solidFill>
                <a:srgbClr val="000000"/>
              </a:solidFill>
            </a:endParaRPr>
          </a:p>
        </p:txBody>
      </p:sp>
    </p:spTree>
    <p:extLst>
      <p:ext uri="{BB962C8B-B14F-4D97-AF65-F5344CB8AC3E}">
        <p14:creationId xmlns:p14="http://schemas.microsoft.com/office/powerpoint/2010/main" val="54438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CC45-6632-F245-82B2-C783B84F1AF3}"/>
              </a:ext>
            </a:extLst>
          </p:cNvPr>
          <p:cNvSpPr>
            <a:spLocks noGrp="1"/>
          </p:cNvSpPr>
          <p:nvPr>
            <p:ph type="title"/>
          </p:nvPr>
        </p:nvSpPr>
        <p:spPr>
          <a:xfrm>
            <a:off x="497109" y="1276222"/>
            <a:ext cx="4170621" cy="620158"/>
          </a:xfrm>
        </p:spPr>
        <p:txBody>
          <a:bodyPr/>
          <a:lstStyle/>
          <a:p>
            <a:r>
              <a:rPr lang="en-US" dirty="0"/>
              <a:t>Core Components of Direct Instruction</a:t>
            </a:r>
            <a:br>
              <a:rPr lang="en-US" dirty="0"/>
            </a:br>
            <a:endParaRPr lang="en-US" dirty="0"/>
          </a:p>
        </p:txBody>
      </p:sp>
      <p:sp>
        <p:nvSpPr>
          <p:cNvPr id="3" name="Text Placeholder 2">
            <a:extLst>
              <a:ext uri="{FF2B5EF4-FFF2-40B4-BE49-F238E27FC236}">
                <a16:creationId xmlns:a16="http://schemas.microsoft.com/office/drawing/2014/main" id="{1460FE96-F11D-9842-83A9-AFB98AE5CF7D}"/>
              </a:ext>
            </a:extLst>
          </p:cNvPr>
          <p:cNvSpPr>
            <a:spLocks noGrp="1"/>
          </p:cNvSpPr>
          <p:nvPr>
            <p:ph type="body" sz="quarter" idx="10"/>
          </p:nvPr>
        </p:nvSpPr>
        <p:spPr>
          <a:xfrm>
            <a:off x="5075016" y="403283"/>
            <a:ext cx="6722032" cy="637510"/>
          </a:xfrm>
        </p:spPr>
        <p:txBody>
          <a:bodyPr/>
          <a:lstStyle/>
          <a:p>
            <a:r>
              <a:rPr lang="en-US" dirty="0"/>
              <a:t>Direct Instruction Involves…</a:t>
            </a:r>
          </a:p>
        </p:txBody>
      </p:sp>
      <p:sp>
        <p:nvSpPr>
          <p:cNvPr id="4" name="Text Placeholder 3">
            <a:extLst>
              <a:ext uri="{FF2B5EF4-FFF2-40B4-BE49-F238E27FC236}">
                <a16:creationId xmlns:a16="http://schemas.microsoft.com/office/drawing/2014/main" id="{4DBC3933-90A2-A947-BE39-DFFFF5239B2C}"/>
              </a:ext>
            </a:extLst>
          </p:cNvPr>
          <p:cNvSpPr>
            <a:spLocks noGrp="1"/>
          </p:cNvSpPr>
          <p:nvPr>
            <p:ph type="body" sz="quarter" idx="11"/>
          </p:nvPr>
        </p:nvSpPr>
        <p:spPr>
          <a:xfrm>
            <a:off x="5091314" y="1419862"/>
            <a:ext cx="6619875" cy="3494088"/>
          </a:xfrm>
        </p:spPr>
        <p:txBody>
          <a:bodyPr/>
          <a:lstStyle/>
          <a:p>
            <a:pPr marL="342900" indent="-342900">
              <a:buFont typeface="Arial"/>
              <a:buChar char="•"/>
            </a:pPr>
            <a:r>
              <a:rPr lang="en-US" dirty="0"/>
              <a:t>Educator-directed interaction guided by clear behavioral goals and outcomes;</a:t>
            </a:r>
          </a:p>
          <a:p>
            <a:pPr marL="342900" indent="-342900">
              <a:buFont typeface="Arial"/>
              <a:buChar char="•"/>
            </a:pPr>
            <a:r>
              <a:rPr lang="en-US" dirty="0"/>
              <a:t>Educators’ adherence to structured, packaged instructional materials;</a:t>
            </a:r>
          </a:p>
          <a:p>
            <a:pPr marL="342900" indent="-342900">
              <a:buFont typeface="Arial"/>
              <a:buChar char="•"/>
            </a:pPr>
            <a:r>
              <a:rPr lang="en-US" dirty="0"/>
              <a:t>Educator modeling, guided student practice with feedback, and independent student practice; and</a:t>
            </a:r>
          </a:p>
          <a:p>
            <a:pPr marL="342900" indent="-342900">
              <a:buFont typeface="Arial"/>
              <a:buChar char="•"/>
            </a:pPr>
            <a:r>
              <a:rPr lang="en-US" dirty="0"/>
              <a:t>The gradual transfer of responsibility from educator to student.</a:t>
            </a:r>
          </a:p>
          <a:p>
            <a:endParaRPr lang="en-US" dirty="0"/>
          </a:p>
        </p:txBody>
      </p:sp>
      <p:sp>
        <p:nvSpPr>
          <p:cNvPr id="5" name="Date Placeholder 3">
            <a:extLst>
              <a:ext uri="{FF2B5EF4-FFF2-40B4-BE49-F238E27FC236}">
                <a16:creationId xmlns:a16="http://schemas.microsoft.com/office/drawing/2014/main" id="{BB044AFB-6B62-A049-9F7B-409DF646A4B6}"/>
              </a:ext>
            </a:extLst>
          </p:cNvPr>
          <p:cNvSpPr txBox="1">
            <a:spLocks/>
          </p:cNvSpPr>
          <p:nvPr/>
        </p:nvSpPr>
        <p:spPr>
          <a:xfrm>
            <a:off x="4801555" y="6272154"/>
            <a:ext cx="6619874"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a:t>
            </a:r>
            <a:r>
              <a:rPr lang="en-US" sz="1600" b="0" dirty="0">
                <a:solidFill>
                  <a:srgbClr val="000000"/>
                </a:solidFill>
              </a:rPr>
              <a:t>: </a:t>
            </a:r>
            <a:r>
              <a:rPr lang="en-US" sz="1600" dirty="0">
                <a:solidFill>
                  <a:schemeClr val="tx1">
                    <a:lumMod val="90000"/>
                    <a:lumOff val="10000"/>
                  </a:schemeClr>
                </a:solidFill>
              </a:rPr>
              <a:t> </a:t>
            </a:r>
            <a:r>
              <a:rPr lang="en-US" sz="1600" b="0" dirty="0">
                <a:solidFill>
                  <a:schemeClr val="tx1">
                    <a:lumMod val="90000"/>
                    <a:lumOff val="10000"/>
                  </a:schemeClr>
                </a:solidFill>
              </a:rPr>
              <a:t>Marchand-</a:t>
            </a:r>
            <a:r>
              <a:rPr lang="en-US" sz="1600" b="0" dirty="0" err="1">
                <a:solidFill>
                  <a:schemeClr val="tx1">
                    <a:lumMod val="90000"/>
                    <a:lumOff val="10000"/>
                  </a:schemeClr>
                </a:solidFill>
              </a:rPr>
              <a:t>Martella</a:t>
            </a:r>
            <a:r>
              <a:rPr lang="en-US" sz="1600" b="0" dirty="0">
                <a:solidFill>
                  <a:schemeClr val="tx1">
                    <a:lumMod val="90000"/>
                    <a:lumOff val="10000"/>
                  </a:schemeClr>
                </a:solidFill>
              </a:rPr>
              <a:t>, Slocum, &amp; </a:t>
            </a:r>
            <a:r>
              <a:rPr lang="en-US" sz="1600" b="0" dirty="0" err="1">
                <a:solidFill>
                  <a:schemeClr val="tx1">
                    <a:lumMod val="90000"/>
                    <a:lumOff val="10000"/>
                  </a:schemeClr>
                </a:solidFill>
              </a:rPr>
              <a:t>Martella</a:t>
            </a:r>
            <a:r>
              <a:rPr lang="en-US" sz="1600" b="0" dirty="0">
                <a:solidFill>
                  <a:schemeClr val="tx1">
                    <a:lumMod val="90000"/>
                    <a:lumOff val="10000"/>
                  </a:schemeClr>
                </a:solidFill>
              </a:rPr>
              <a:t>, 2004; </a:t>
            </a:r>
            <a:r>
              <a:rPr lang="en-US" sz="1600" b="0" dirty="0" err="1">
                <a:solidFill>
                  <a:schemeClr val="tx1">
                    <a:lumMod val="90000"/>
                    <a:lumOff val="10000"/>
                  </a:schemeClr>
                </a:solidFill>
              </a:rPr>
              <a:t>Rosenshine</a:t>
            </a:r>
            <a:r>
              <a:rPr lang="en-US" sz="1600" b="0" dirty="0">
                <a:solidFill>
                  <a:schemeClr val="tx1">
                    <a:lumMod val="90000"/>
                    <a:lumOff val="10000"/>
                  </a:schemeClr>
                </a:solidFill>
              </a:rPr>
              <a:t>, 2008</a:t>
            </a:r>
            <a:endParaRPr lang="en-US" sz="1800" b="0" dirty="0">
              <a:solidFill>
                <a:srgbClr val="000000"/>
              </a:solidFill>
            </a:endParaRPr>
          </a:p>
        </p:txBody>
      </p:sp>
    </p:spTree>
    <p:extLst>
      <p:ext uri="{BB962C8B-B14F-4D97-AF65-F5344CB8AC3E}">
        <p14:creationId xmlns:p14="http://schemas.microsoft.com/office/powerpoint/2010/main" val="284477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5E35-423E-854A-BB60-EB7CBC418796}"/>
              </a:ext>
            </a:extLst>
          </p:cNvPr>
          <p:cNvSpPr>
            <a:spLocks noGrp="1"/>
          </p:cNvSpPr>
          <p:nvPr>
            <p:ph type="title"/>
          </p:nvPr>
        </p:nvSpPr>
        <p:spPr>
          <a:xfrm>
            <a:off x="496887" y="1400943"/>
            <a:ext cx="4170621" cy="620158"/>
          </a:xfrm>
        </p:spPr>
        <p:txBody>
          <a:bodyPr/>
          <a:lstStyle/>
          <a:p>
            <a:r>
              <a:rPr lang="en-US" dirty="0"/>
              <a:t>Engaging Students Through Project-Based Learning</a:t>
            </a:r>
          </a:p>
        </p:txBody>
      </p:sp>
      <p:sp>
        <p:nvSpPr>
          <p:cNvPr id="3" name="Text Placeholder 2">
            <a:extLst>
              <a:ext uri="{FF2B5EF4-FFF2-40B4-BE49-F238E27FC236}">
                <a16:creationId xmlns:a16="http://schemas.microsoft.com/office/drawing/2014/main" id="{FC33F1FE-B839-2F4E-90CD-5B66D21167DD}"/>
              </a:ext>
            </a:extLst>
          </p:cNvPr>
          <p:cNvSpPr>
            <a:spLocks noGrp="1"/>
          </p:cNvSpPr>
          <p:nvPr>
            <p:ph type="body" sz="quarter" idx="10"/>
          </p:nvPr>
        </p:nvSpPr>
        <p:spPr/>
        <p:txBody>
          <a:bodyPr/>
          <a:lstStyle/>
          <a:p>
            <a:r>
              <a:rPr lang="en-US" dirty="0"/>
              <a:t>Seven Essentials of PBL</a:t>
            </a:r>
          </a:p>
          <a:p>
            <a:endParaRPr lang="en-US" dirty="0"/>
          </a:p>
        </p:txBody>
      </p:sp>
      <p:sp>
        <p:nvSpPr>
          <p:cNvPr id="4" name="Text Placeholder 3">
            <a:extLst>
              <a:ext uri="{FF2B5EF4-FFF2-40B4-BE49-F238E27FC236}">
                <a16:creationId xmlns:a16="http://schemas.microsoft.com/office/drawing/2014/main" id="{F378CD5B-8532-9B4C-92AE-87E5F91702ED}"/>
              </a:ext>
            </a:extLst>
          </p:cNvPr>
          <p:cNvSpPr>
            <a:spLocks noGrp="1"/>
          </p:cNvSpPr>
          <p:nvPr>
            <p:ph type="body" sz="quarter" idx="11"/>
          </p:nvPr>
        </p:nvSpPr>
        <p:spPr/>
        <p:txBody>
          <a:bodyPr/>
          <a:lstStyle/>
          <a:p>
            <a:pPr marL="685800" indent="-457200"/>
            <a:r>
              <a:rPr lang="en-US" sz="2400" dirty="0"/>
              <a:t>Learners need to know</a:t>
            </a:r>
          </a:p>
          <a:p>
            <a:pPr marL="685800" indent="-457200"/>
            <a:r>
              <a:rPr lang="en-US" sz="2400" dirty="0"/>
              <a:t>Driving question</a:t>
            </a:r>
          </a:p>
          <a:p>
            <a:pPr marL="685800" indent="-457200"/>
            <a:r>
              <a:rPr lang="en-US" sz="2400" dirty="0"/>
              <a:t>Choice and voice</a:t>
            </a:r>
          </a:p>
          <a:p>
            <a:pPr marL="685800" indent="-457200"/>
            <a:r>
              <a:rPr lang="en-US" sz="2400" dirty="0"/>
              <a:t>Inquiry &amp; innovation</a:t>
            </a:r>
          </a:p>
          <a:p>
            <a:pPr marL="685800" indent="-457200"/>
            <a:r>
              <a:rPr lang="en-US" sz="2400" dirty="0"/>
              <a:t>Feedback and revision</a:t>
            </a:r>
          </a:p>
          <a:p>
            <a:pPr marL="685800" indent="-457200"/>
            <a:r>
              <a:rPr lang="en-US" sz="2400" dirty="0"/>
              <a:t>SEL skills</a:t>
            </a:r>
          </a:p>
          <a:p>
            <a:pPr marL="685800" indent="-457200"/>
            <a:r>
              <a:rPr lang="en-US" sz="2400" dirty="0"/>
              <a:t>Public presentation of a product</a:t>
            </a:r>
          </a:p>
          <a:p>
            <a:endParaRPr lang="en-US" dirty="0"/>
          </a:p>
        </p:txBody>
      </p:sp>
      <p:sp>
        <p:nvSpPr>
          <p:cNvPr id="5" name="Date Placeholder 3">
            <a:extLst>
              <a:ext uri="{FF2B5EF4-FFF2-40B4-BE49-F238E27FC236}">
                <a16:creationId xmlns:a16="http://schemas.microsoft.com/office/drawing/2014/main" id="{20CFF455-2F51-9045-8750-148F90E25FBE}"/>
              </a:ext>
            </a:extLst>
          </p:cNvPr>
          <p:cNvSpPr txBox="1">
            <a:spLocks/>
          </p:cNvSpPr>
          <p:nvPr/>
        </p:nvSpPr>
        <p:spPr>
          <a:xfrm>
            <a:off x="4801555" y="6272154"/>
            <a:ext cx="6619874"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 </a:t>
            </a:r>
            <a:r>
              <a:rPr lang="en-US" sz="1600" b="0" dirty="0">
                <a:solidFill>
                  <a:srgbClr val="000000"/>
                </a:solidFill>
              </a:rPr>
              <a:t>Darling-Hammond et al., 2019; </a:t>
            </a:r>
            <a:r>
              <a:rPr lang="en-US" sz="1600" b="0" dirty="0" err="1">
                <a:solidFill>
                  <a:srgbClr val="000000"/>
                </a:solidFill>
              </a:rPr>
              <a:t>Larmer</a:t>
            </a:r>
            <a:r>
              <a:rPr lang="en-US" sz="1600" b="0" dirty="0">
                <a:solidFill>
                  <a:srgbClr val="000000"/>
                </a:solidFill>
              </a:rPr>
              <a:t> &amp; </a:t>
            </a:r>
            <a:r>
              <a:rPr lang="en-US" sz="1600" b="0" dirty="0" err="1">
                <a:solidFill>
                  <a:srgbClr val="000000"/>
                </a:solidFill>
              </a:rPr>
              <a:t>Mergendoller</a:t>
            </a:r>
            <a:r>
              <a:rPr lang="en-US" sz="1600" b="0" dirty="0">
                <a:solidFill>
                  <a:srgbClr val="000000"/>
                </a:solidFill>
              </a:rPr>
              <a:t>, 2010; </a:t>
            </a:r>
            <a:r>
              <a:rPr lang="en-US" sz="1600" b="0" dirty="0" err="1">
                <a:solidFill>
                  <a:srgbClr val="000000"/>
                </a:solidFill>
              </a:rPr>
              <a:t>Schwarlm</a:t>
            </a:r>
            <a:r>
              <a:rPr lang="en-US" sz="1600" b="0" dirty="0">
                <a:solidFill>
                  <a:srgbClr val="000000"/>
                </a:solidFill>
              </a:rPr>
              <a:t> &amp; </a:t>
            </a:r>
            <a:r>
              <a:rPr lang="en-US" sz="1600" b="0" dirty="0" err="1">
                <a:solidFill>
                  <a:srgbClr val="000000"/>
                </a:solidFill>
              </a:rPr>
              <a:t>Tyleck</a:t>
            </a:r>
            <a:r>
              <a:rPr lang="en-US" sz="1600" b="0" dirty="0">
                <a:solidFill>
                  <a:srgbClr val="000000"/>
                </a:solidFill>
              </a:rPr>
              <a:t>, 2012</a:t>
            </a:r>
            <a:endParaRPr lang="en-US" sz="1800" b="0" dirty="0">
              <a:solidFill>
                <a:srgbClr val="000000"/>
              </a:solidFill>
            </a:endParaRPr>
          </a:p>
        </p:txBody>
      </p:sp>
    </p:spTree>
    <p:extLst>
      <p:ext uri="{BB962C8B-B14F-4D97-AF65-F5344CB8AC3E}">
        <p14:creationId xmlns:p14="http://schemas.microsoft.com/office/powerpoint/2010/main" val="3141744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9E2E-F278-0C47-B5D8-02D6612F6C70}"/>
              </a:ext>
            </a:extLst>
          </p:cNvPr>
          <p:cNvSpPr>
            <a:spLocks noGrp="1"/>
          </p:cNvSpPr>
          <p:nvPr>
            <p:ph type="title"/>
          </p:nvPr>
        </p:nvSpPr>
        <p:spPr/>
        <p:txBody>
          <a:bodyPr/>
          <a:lstStyle/>
          <a:p>
            <a:r>
              <a:rPr lang="en-US" dirty="0"/>
              <a:t>Flipping Bloom’s Taxonomy: PBL Strategy</a:t>
            </a:r>
          </a:p>
        </p:txBody>
      </p:sp>
      <p:sp>
        <p:nvSpPr>
          <p:cNvPr id="3" name="Text Placeholder 2">
            <a:extLst>
              <a:ext uri="{FF2B5EF4-FFF2-40B4-BE49-F238E27FC236}">
                <a16:creationId xmlns:a16="http://schemas.microsoft.com/office/drawing/2014/main" id="{4208C778-A2FB-7746-A6E0-A04A0BA09D32}"/>
              </a:ext>
            </a:extLst>
          </p:cNvPr>
          <p:cNvSpPr>
            <a:spLocks noGrp="1"/>
          </p:cNvSpPr>
          <p:nvPr>
            <p:ph type="body" sz="quarter" idx="10"/>
          </p:nvPr>
        </p:nvSpPr>
        <p:spPr/>
        <p:txBody>
          <a:bodyPr/>
          <a:lstStyle/>
          <a:p>
            <a:r>
              <a:rPr lang="en-US" dirty="0"/>
              <a:t>Designing lessons can be flipped</a:t>
            </a:r>
          </a:p>
        </p:txBody>
      </p:sp>
      <p:sp>
        <p:nvSpPr>
          <p:cNvPr id="4" name="Text Placeholder 3">
            <a:extLst>
              <a:ext uri="{FF2B5EF4-FFF2-40B4-BE49-F238E27FC236}">
                <a16:creationId xmlns:a16="http://schemas.microsoft.com/office/drawing/2014/main" id="{5EFD86E9-D1B8-4E4A-9960-85B7776F0E47}"/>
              </a:ext>
            </a:extLst>
          </p:cNvPr>
          <p:cNvSpPr>
            <a:spLocks noGrp="1"/>
          </p:cNvSpPr>
          <p:nvPr>
            <p:ph type="body" sz="quarter" idx="11"/>
          </p:nvPr>
        </p:nvSpPr>
        <p:spPr>
          <a:xfrm>
            <a:off x="5075938" y="1987344"/>
            <a:ext cx="6619875" cy="3494088"/>
          </a:xfrm>
        </p:spPr>
        <p:txBody>
          <a:bodyPr/>
          <a:lstStyle/>
          <a:p>
            <a:r>
              <a:rPr lang="en-US" dirty="0"/>
              <a:t>We can think about what the learners need to know and driving possibilities for the </a:t>
            </a:r>
            <a:r>
              <a:rPr lang="en-US" b="1" i="1" dirty="0"/>
              <a:t>creation</a:t>
            </a:r>
            <a:r>
              <a:rPr lang="en-US" dirty="0"/>
              <a:t> of something new, unique, and relevant to addressing a driving question or problem.</a:t>
            </a:r>
          </a:p>
          <a:p>
            <a:r>
              <a:rPr lang="en-US" dirty="0"/>
              <a:t>Flipping Bloom’s Taxonomy</a:t>
            </a:r>
          </a:p>
          <a:p>
            <a:pPr marL="800100" lvl="1" indent="-342900" fontAlgn="t"/>
            <a:r>
              <a:rPr lang="en-US" dirty="0"/>
              <a:t>Remember</a:t>
            </a:r>
          </a:p>
          <a:p>
            <a:pPr marL="800100" lvl="1" indent="-342900" fontAlgn="t"/>
            <a:r>
              <a:rPr lang="en-US" dirty="0"/>
              <a:t>Understand</a:t>
            </a:r>
          </a:p>
          <a:p>
            <a:pPr marL="800100" lvl="1" indent="-342900"/>
            <a:r>
              <a:rPr lang="en-US" dirty="0"/>
              <a:t>Apply</a:t>
            </a:r>
          </a:p>
          <a:p>
            <a:pPr marL="800100" lvl="1" indent="-342900"/>
            <a:r>
              <a:rPr lang="en-US" dirty="0"/>
              <a:t>Analyze</a:t>
            </a:r>
          </a:p>
          <a:p>
            <a:pPr marL="800100" lvl="1" indent="-342900" fontAlgn="t"/>
            <a:r>
              <a:rPr lang="en-US" dirty="0"/>
              <a:t>Evaluate</a:t>
            </a:r>
          </a:p>
          <a:p>
            <a:pPr marL="800100" lvl="1" indent="-342900" fontAlgn="t"/>
            <a:r>
              <a:rPr lang="en-US" dirty="0"/>
              <a:t>Create</a:t>
            </a:r>
          </a:p>
          <a:p>
            <a:endParaRPr lang="en-US" dirty="0"/>
          </a:p>
        </p:txBody>
      </p:sp>
      <p:sp>
        <p:nvSpPr>
          <p:cNvPr id="5" name="Date Placeholder 3">
            <a:extLst>
              <a:ext uri="{FF2B5EF4-FFF2-40B4-BE49-F238E27FC236}">
                <a16:creationId xmlns:a16="http://schemas.microsoft.com/office/drawing/2014/main" id="{3B88A166-9555-864A-8688-4B97CDEFFD17}"/>
              </a:ext>
            </a:extLst>
          </p:cNvPr>
          <p:cNvSpPr txBox="1">
            <a:spLocks/>
          </p:cNvSpPr>
          <p:nvPr/>
        </p:nvSpPr>
        <p:spPr>
          <a:xfrm>
            <a:off x="4801555" y="6272154"/>
            <a:ext cx="6619874"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 </a:t>
            </a:r>
            <a:r>
              <a:rPr lang="en-US" sz="1600" b="0" dirty="0">
                <a:solidFill>
                  <a:srgbClr val="000000"/>
                </a:solidFill>
              </a:rPr>
              <a:t>Sabourin, Rowe, Mott, &amp; Lester, 2011; Wright, 2012</a:t>
            </a:r>
            <a:endParaRPr lang="en-US" sz="1800" b="0" dirty="0">
              <a:solidFill>
                <a:srgbClr val="000000"/>
              </a:solidFill>
            </a:endParaRPr>
          </a:p>
        </p:txBody>
      </p:sp>
    </p:spTree>
    <p:extLst>
      <p:ext uri="{BB962C8B-B14F-4D97-AF65-F5344CB8AC3E}">
        <p14:creationId xmlns:p14="http://schemas.microsoft.com/office/powerpoint/2010/main" val="3192675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56638-6478-834A-8E6C-235CA103638B}"/>
              </a:ext>
            </a:extLst>
          </p:cNvPr>
          <p:cNvSpPr>
            <a:spLocks noGrp="1"/>
          </p:cNvSpPr>
          <p:nvPr>
            <p:ph type="body" sz="quarter" idx="10"/>
          </p:nvPr>
        </p:nvSpPr>
        <p:spPr/>
        <p:txBody>
          <a:bodyPr/>
          <a:lstStyle/>
          <a:p>
            <a:r>
              <a:rPr lang="en-US" dirty="0"/>
              <a:t>Activity 2: Discussion</a:t>
            </a:r>
          </a:p>
        </p:txBody>
      </p:sp>
      <p:sp>
        <p:nvSpPr>
          <p:cNvPr id="3" name="Text Placeholder 2">
            <a:extLst>
              <a:ext uri="{FF2B5EF4-FFF2-40B4-BE49-F238E27FC236}">
                <a16:creationId xmlns:a16="http://schemas.microsoft.com/office/drawing/2014/main" id="{ADDC4C28-CD67-FA45-B19B-0B97BA4D6D79}"/>
              </a:ext>
            </a:extLst>
          </p:cNvPr>
          <p:cNvSpPr>
            <a:spLocks noGrp="1"/>
          </p:cNvSpPr>
          <p:nvPr>
            <p:ph type="body" sz="quarter" idx="11"/>
          </p:nvPr>
        </p:nvSpPr>
        <p:spPr/>
        <p:txBody>
          <a:bodyPr/>
          <a:lstStyle/>
          <a:p>
            <a:r>
              <a:rPr lang="en-US" dirty="0"/>
              <a:t>What PBL experiences have you observed?</a:t>
            </a:r>
          </a:p>
          <a:p>
            <a:r>
              <a:rPr lang="en-US" dirty="0"/>
              <a:t>What SEL competencies have you seen students and adults use in PBL?</a:t>
            </a:r>
          </a:p>
          <a:p>
            <a:pPr marL="0" indent="0">
              <a:buNone/>
            </a:pPr>
            <a:endParaRPr lang="en-US" dirty="0"/>
          </a:p>
        </p:txBody>
      </p:sp>
      <p:sp>
        <p:nvSpPr>
          <p:cNvPr id="4" name="TextBox 3">
            <a:extLst>
              <a:ext uri="{FF2B5EF4-FFF2-40B4-BE49-F238E27FC236}">
                <a16:creationId xmlns:a16="http://schemas.microsoft.com/office/drawing/2014/main" id="{02329381-3AB9-B34F-BD1A-51FFF785C5A6}"/>
              </a:ext>
            </a:extLst>
          </p:cNvPr>
          <p:cNvSpPr txBox="1"/>
          <p:nvPr/>
        </p:nvSpPr>
        <p:spPr>
          <a:xfrm>
            <a:off x="8462356" y="6069342"/>
            <a:ext cx="3729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Notetaking guide page 1</a:t>
            </a:r>
          </a:p>
        </p:txBody>
      </p:sp>
    </p:spTree>
    <p:extLst>
      <p:ext uri="{BB962C8B-B14F-4D97-AF65-F5344CB8AC3E}">
        <p14:creationId xmlns:p14="http://schemas.microsoft.com/office/powerpoint/2010/main" val="22199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3FA4-F293-184D-A8E1-17E693D6077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D1A8887-DE7C-6F43-BA53-8F6015D31DD5}"/>
              </a:ext>
            </a:extLst>
          </p:cNvPr>
          <p:cNvSpPr>
            <a:spLocks noGrp="1"/>
          </p:cNvSpPr>
          <p:nvPr>
            <p:ph type="body" sz="quarter" idx="10"/>
          </p:nvPr>
        </p:nvSpPr>
        <p:spPr/>
        <p:txBody>
          <a:bodyPr/>
          <a:lstStyle/>
          <a:p>
            <a:r>
              <a:rPr lang="en-US" dirty="0"/>
              <a:t>Greetings</a:t>
            </a:r>
          </a:p>
        </p:txBody>
      </p:sp>
      <p:sp>
        <p:nvSpPr>
          <p:cNvPr id="4" name="Text Placeholder 3">
            <a:extLst>
              <a:ext uri="{FF2B5EF4-FFF2-40B4-BE49-F238E27FC236}">
                <a16:creationId xmlns:a16="http://schemas.microsoft.com/office/drawing/2014/main" id="{BBAF3020-6EF7-D34A-9540-A499CE1CCF85}"/>
              </a:ext>
            </a:extLst>
          </p:cNvPr>
          <p:cNvSpPr>
            <a:spLocks noGrp="1"/>
          </p:cNvSpPr>
          <p:nvPr>
            <p:ph type="body" sz="quarter" idx="11"/>
          </p:nvPr>
        </p:nvSpPr>
        <p:spPr>
          <a:xfrm>
            <a:off x="5075238" y="1523705"/>
            <a:ext cx="5867582" cy="3494088"/>
          </a:xfrm>
        </p:spPr>
        <p:txBody>
          <a:bodyPr/>
          <a:lstStyle/>
          <a:p>
            <a:pPr marL="0" indent="0">
              <a:buNone/>
            </a:pPr>
            <a:r>
              <a:rPr lang="en-US" sz="3200" dirty="0"/>
              <a:t>Presenters: </a:t>
            </a:r>
          </a:p>
          <a:p>
            <a:pPr marL="0" indent="0">
              <a:buNone/>
            </a:pPr>
            <a:r>
              <a:rPr lang="en-US" sz="3200" dirty="0"/>
              <a:t>Nick Yoder, PhD &amp; </a:t>
            </a:r>
            <a:r>
              <a:rPr lang="en-US" sz="3200" dirty="0" err="1"/>
              <a:t>Jako</a:t>
            </a:r>
            <a:r>
              <a:rPr lang="en-US" sz="3200" dirty="0"/>
              <a:t> </a:t>
            </a:r>
            <a:r>
              <a:rPr lang="en-US" sz="3200" dirty="0" err="1"/>
              <a:t>Tjoutuku</a:t>
            </a:r>
            <a:endParaRPr lang="en-US" sz="3200" dirty="0"/>
          </a:p>
          <a:p>
            <a:pPr marL="0" indent="0">
              <a:buNone/>
            </a:pPr>
            <a:r>
              <a:rPr lang="en-US" sz="3200" dirty="0"/>
              <a:t> </a:t>
            </a:r>
          </a:p>
          <a:p>
            <a:pPr marL="0" indent="0">
              <a:buNone/>
            </a:pPr>
            <a:r>
              <a:rPr lang="en-US" sz="3200" dirty="0"/>
              <a:t>Share in chat…</a:t>
            </a:r>
          </a:p>
          <a:p>
            <a:r>
              <a:rPr lang="en-US" sz="3200" dirty="0"/>
              <a:t>Name </a:t>
            </a:r>
          </a:p>
          <a:p>
            <a:r>
              <a:rPr lang="en-US" sz="3200" dirty="0"/>
              <a:t>School</a:t>
            </a:r>
          </a:p>
          <a:p>
            <a:r>
              <a:rPr lang="en-US" sz="3200" dirty="0"/>
              <a:t>Title</a:t>
            </a:r>
          </a:p>
          <a:p>
            <a:r>
              <a:rPr lang="en-US" sz="3200" dirty="0"/>
              <a:t>Response to Quick Connection Card</a:t>
            </a:r>
          </a:p>
        </p:txBody>
      </p:sp>
      <p:pic>
        <p:nvPicPr>
          <p:cNvPr id="5" name="Picture 4">
            <a:extLst>
              <a:ext uri="{FF2B5EF4-FFF2-40B4-BE49-F238E27FC236}">
                <a16:creationId xmlns:a16="http://schemas.microsoft.com/office/drawing/2014/main" id="{B5137702-8A93-EA42-941E-8782835FF89B}"/>
              </a:ext>
            </a:extLst>
          </p:cNvPr>
          <p:cNvPicPr>
            <a:picLocks noChangeAspect="1"/>
          </p:cNvPicPr>
          <p:nvPr/>
        </p:nvPicPr>
        <p:blipFill rotWithShape="1">
          <a:blip r:embed="rId3"/>
          <a:srcRect r="2325"/>
          <a:stretch/>
        </p:blipFill>
        <p:spPr>
          <a:xfrm>
            <a:off x="-16329" y="-1"/>
            <a:ext cx="4800600" cy="6920179"/>
          </a:xfrm>
          <a:prstGeom prst="rect">
            <a:avLst/>
          </a:prstGeom>
        </p:spPr>
      </p:pic>
    </p:spTree>
    <p:extLst>
      <p:ext uri="{BB962C8B-B14F-4D97-AF65-F5344CB8AC3E}">
        <p14:creationId xmlns:p14="http://schemas.microsoft.com/office/powerpoint/2010/main" val="382596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196A-5821-024A-9FC3-A3C2BE62C956}"/>
              </a:ext>
            </a:extLst>
          </p:cNvPr>
          <p:cNvSpPr>
            <a:spLocks noGrp="1"/>
          </p:cNvSpPr>
          <p:nvPr>
            <p:ph type="title"/>
          </p:nvPr>
        </p:nvSpPr>
        <p:spPr/>
        <p:txBody>
          <a:bodyPr/>
          <a:lstStyle/>
          <a:p>
            <a:r>
              <a:rPr lang="en-US" dirty="0"/>
              <a:t>Exploring Balanced Instruction</a:t>
            </a:r>
          </a:p>
        </p:txBody>
      </p:sp>
      <p:sp>
        <p:nvSpPr>
          <p:cNvPr id="3" name="Text Placeholder 2">
            <a:extLst>
              <a:ext uri="{FF2B5EF4-FFF2-40B4-BE49-F238E27FC236}">
                <a16:creationId xmlns:a16="http://schemas.microsoft.com/office/drawing/2014/main" id="{9ACAD05B-B198-9A45-8EE0-95AD35DA10B4}"/>
              </a:ext>
            </a:extLst>
          </p:cNvPr>
          <p:cNvSpPr>
            <a:spLocks noGrp="1"/>
          </p:cNvSpPr>
          <p:nvPr>
            <p:ph type="body" sz="quarter" idx="10"/>
          </p:nvPr>
        </p:nvSpPr>
        <p:spPr/>
        <p:txBody>
          <a:bodyPr/>
          <a:lstStyle/>
          <a:p>
            <a:r>
              <a:rPr lang="en-US" dirty="0"/>
              <a:t>Culturally Responsive Practices</a:t>
            </a:r>
          </a:p>
        </p:txBody>
      </p:sp>
      <p:sp>
        <p:nvSpPr>
          <p:cNvPr id="4" name="Text Placeholder 3">
            <a:extLst>
              <a:ext uri="{FF2B5EF4-FFF2-40B4-BE49-F238E27FC236}">
                <a16:creationId xmlns:a16="http://schemas.microsoft.com/office/drawing/2014/main" id="{F81E1865-4E8E-2444-86E2-24771D1981EA}"/>
              </a:ext>
            </a:extLst>
          </p:cNvPr>
          <p:cNvSpPr>
            <a:spLocks noGrp="1"/>
          </p:cNvSpPr>
          <p:nvPr>
            <p:ph type="body" sz="quarter" idx="11"/>
          </p:nvPr>
        </p:nvSpPr>
        <p:spPr>
          <a:xfrm>
            <a:off x="5075238" y="1997241"/>
            <a:ext cx="6619875" cy="3020551"/>
          </a:xfrm>
        </p:spPr>
        <p:txBody>
          <a:bodyPr/>
          <a:lstStyle/>
          <a:p>
            <a:pPr marL="342900" indent="-342900">
              <a:buFontTx/>
              <a:buChar char="-"/>
            </a:pPr>
            <a:r>
              <a:rPr lang="en-US" sz="2400" dirty="0"/>
              <a:t>Balanced instruction includes </a:t>
            </a:r>
            <a:r>
              <a:rPr lang="en-US" sz="2400" dirty="0">
                <a:solidFill>
                  <a:schemeClr val="accent1"/>
                </a:solidFill>
              </a:rPr>
              <a:t>differentiated instruction </a:t>
            </a:r>
            <a:r>
              <a:rPr lang="en-US" sz="2400" dirty="0"/>
              <a:t>where students have opportunities to make meaning</a:t>
            </a:r>
          </a:p>
          <a:p>
            <a:pPr marL="342900" indent="-342900">
              <a:buFontTx/>
              <a:buChar char="-"/>
            </a:pPr>
            <a:r>
              <a:rPr lang="en-US" sz="2400" dirty="0"/>
              <a:t>Students </a:t>
            </a:r>
            <a:r>
              <a:rPr lang="en-US" sz="2400" dirty="0">
                <a:solidFill>
                  <a:schemeClr val="accent1"/>
                </a:solidFill>
              </a:rPr>
              <a:t>from multiple backgrounds </a:t>
            </a:r>
            <a:r>
              <a:rPr lang="en-US" sz="2400" dirty="0"/>
              <a:t>can access the curriculum</a:t>
            </a:r>
          </a:p>
          <a:p>
            <a:pPr marL="342900" indent="-342900">
              <a:buFontTx/>
              <a:buChar char="-"/>
            </a:pPr>
            <a:r>
              <a:rPr lang="en-US" sz="2400" dirty="0"/>
              <a:t>Students can learn about </a:t>
            </a:r>
            <a:r>
              <a:rPr lang="en-US" sz="2400" dirty="0">
                <a:solidFill>
                  <a:schemeClr val="accent1"/>
                </a:solidFill>
              </a:rPr>
              <a:t>their own and others cultures</a:t>
            </a:r>
          </a:p>
          <a:p>
            <a:pPr marL="342900" indent="-342900">
              <a:buFontTx/>
              <a:buChar char="-"/>
            </a:pPr>
            <a:r>
              <a:rPr lang="en-US" sz="2400" dirty="0"/>
              <a:t>Balanced instruction can include opportunities to </a:t>
            </a:r>
            <a:r>
              <a:rPr lang="en-US" sz="2400" dirty="0">
                <a:solidFill>
                  <a:schemeClr val="accent1"/>
                </a:solidFill>
              </a:rPr>
              <a:t>reflect on inequities</a:t>
            </a:r>
          </a:p>
          <a:p>
            <a:endParaRPr lang="en-US" dirty="0"/>
          </a:p>
        </p:txBody>
      </p:sp>
      <p:sp>
        <p:nvSpPr>
          <p:cNvPr id="5" name="Date Placeholder 3">
            <a:extLst>
              <a:ext uri="{FF2B5EF4-FFF2-40B4-BE49-F238E27FC236}">
                <a16:creationId xmlns:a16="http://schemas.microsoft.com/office/drawing/2014/main" id="{C19E87A6-D9AC-E44B-8622-AEE273D4B13B}"/>
              </a:ext>
            </a:extLst>
          </p:cNvPr>
          <p:cNvSpPr txBox="1">
            <a:spLocks/>
          </p:cNvSpPr>
          <p:nvPr/>
        </p:nvSpPr>
        <p:spPr>
          <a:xfrm>
            <a:off x="4879772" y="6143365"/>
            <a:ext cx="6619397" cy="3651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baseline="0">
                <a:solidFill>
                  <a:schemeClr val="accent5"/>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i="1" dirty="0">
                <a:solidFill>
                  <a:srgbClr val="000000"/>
                </a:solidFill>
              </a:rPr>
              <a:t>Source</a:t>
            </a:r>
            <a:r>
              <a:rPr lang="en-US" sz="1600" b="0" dirty="0">
                <a:solidFill>
                  <a:srgbClr val="000000"/>
                </a:solidFill>
              </a:rPr>
              <a:t>: Aronson &amp; Laughter, 2016 ; </a:t>
            </a:r>
            <a:r>
              <a:rPr lang="en-US" sz="1600" b="0" dirty="0" err="1">
                <a:solidFill>
                  <a:srgbClr val="000000"/>
                </a:solidFill>
              </a:rPr>
              <a:t>Jagers</a:t>
            </a:r>
            <a:r>
              <a:rPr lang="en-US" sz="1600" b="0" dirty="0">
                <a:solidFill>
                  <a:srgbClr val="000000"/>
                </a:solidFill>
              </a:rPr>
              <a:t> et al., 2019; Scharf, 2016; </a:t>
            </a:r>
            <a:r>
              <a:rPr lang="en-US" sz="1600" b="0" dirty="0" err="1">
                <a:solidFill>
                  <a:srgbClr val="000000"/>
                </a:solidFill>
              </a:rPr>
              <a:t>Schwalm</a:t>
            </a:r>
            <a:r>
              <a:rPr lang="en-US" sz="1600" b="0" dirty="0">
                <a:solidFill>
                  <a:srgbClr val="000000"/>
                </a:solidFill>
              </a:rPr>
              <a:t> &amp; </a:t>
            </a:r>
            <a:r>
              <a:rPr lang="en-US" sz="1600" b="0" dirty="0" err="1">
                <a:solidFill>
                  <a:srgbClr val="000000"/>
                </a:solidFill>
              </a:rPr>
              <a:t>Tyleck</a:t>
            </a:r>
            <a:r>
              <a:rPr lang="en-US" sz="1600" b="0" dirty="0">
                <a:solidFill>
                  <a:srgbClr val="000000"/>
                </a:solidFill>
              </a:rPr>
              <a:t>, 2012 </a:t>
            </a:r>
          </a:p>
          <a:p>
            <a:endParaRPr lang="en-US" sz="1800" b="0" dirty="0">
              <a:solidFill>
                <a:srgbClr val="000000"/>
              </a:solidFill>
            </a:endParaRPr>
          </a:p>
        </p:txBody>
      </p:sp>
    </p:spTree>
    <p:extLst>
      <p:ext uri="{BB962C8B-B14F-4D97-AF65-F5344CB8AC3E}">
        <p14:creationId xmlns:p14="http://schemas.microsoft.com/office/powerpoint/2010/main" val="2266476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196A-5821-024A-9FC3-A3C2BE62C956}"/>
              </a:ext>
            </a:extLst>
          </p:cNvPr>
          <p:cNvSpPr>
            <a:spLocks noGrp="1"/>
          </p:cNvSpPr>
          <p:nvPr>
            <p:ph type="title"/>
          </p:nvPr>
        </p:nvSpPr>
        <p:spPr/>
        <p:txBody>
          <a:bodyPr/>
          <a:lstStyle/>
          <a:p>
            <a:r>
              <a:rPr lang="en-US" dirty="0"/>
              <a:t>Activity 3: See it in Action</a:t>
            </a:r>
          </a:p>
        </p:txBody>
      </p:sp>
      <p:pic>
        <p:nvPicPr>
          <p:cNvPr id="4" name="Google Shape;3353;p124" descr="Balanced instruction is a best practice in integrating social and personal competencies into classroom instruction. In this video, middle school educator, Mike French, utilizes a balance between active instruction and direct instruction as well as between individual and collaborative learning." title="Balanced Instruction in the Middle School">
            <a:hlinkClick r:id="rId3"/>
            <a:extLst>
              <a:ext uri="{FF2B5EF4-FFF2-40B4-BE49-F238E27FC236}">
                <a16:creationId xmlns:a16="http://schemas.microsoft.com/office/drawing/2014/main" id="{768797FC-102A-BB4B-AC0E-B84418B382D3}"/>
              </a:ext>
            </a:extLst>
          </p:cNvPr>
          <p:cNvPicPr preferRelativeResize="0"/>
          <p:nvPr/>
        </p:nvPicPr>
        <p:blipFill rotWithShape="1">
          <a:blip r:embed="rId4">
            <a:alphaModFix/>
          </a:blip>
          <a:srcRect/>
          <a:stretch/>
        </p:blipFill>
        <p:spPr>
          <a:xfrm>
            <a:off x="4898571" y="1340060"/>
            <a:ext cx="6405080" cy="4171725"/>
          </a:xfrm>
          <a:prstGeom prst="rect">
            <a:avLst/>
          </a:prstGeom>
          <a:noFill/>
          <a:ln>
            <a:noFill/>
          </a:ln>
        </p:spPr>
      </p:pic>
      <p:sp>
        <p:nvSpPr>
          <p:cNvPr id="6" name="Text Placeholder 2">
            <a:extLst>
              <a:ext uri="{FF2B5EF4-FFF2-40B4-BE49-F238E27FC236}">
                <a16:creationId xmlns:a16="http://schemas.microsoft.com/office/drawing/2014/main" id="{E74B32A5-2DDB-C643-8CF6-D58AADDAC835}"/>
              </a:ext>
            </a:extLst>
          </p:cNvPr>
          <p:cNvSpPr txBox="1">
            <a:spLocks/>
          </p:cNvSpPr>
          <p:nvPr/>
        </p:nvSpPr>
        <p:spPr>
          <a:xfrm>
            <a:off x="135675" y="1666632"/>
            <a:ext cx="4762896" cy="43513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rgbClr val="6F706C"/>
                </a:solidFill>
                <a:latin typeface="Mr Eaves XL Mod OT Reg" panose="020B0603060502020204" pitchFamily="34" charset="77"/>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 you watch the video, in the chat…</a:t>
            </a:r>
          </a:p>
          <a:p>
            <a:pPr marL="342900" indent="-342900">
              <a:buFontTx/>
              <a:buChar char="-"/>
            </a:pPr>
            <a:r>
              <a:rPr lang="en-US" dirty="0"/>
              <a:t>Note how the teacher uses both active and direct instruction.</a:t>
            </a:r>
          </a:p>
          <a:p>
            <a:pPr marL="342900" indent="-342900">
              <a:buFontTx/>
              <a:buChar char="-"/>
            </a:pPr>
            <a:r>
              <a:rPr lang="en-US" dirty="0"/>
              <a:t>How can you tell the students are emotionally and cognitively engaged?</a:t>
            </a:r>
          </a:p>
          <a:p>
            <a:pPr marL="342900" indent="-342900">
              <a:buFontTx/>
              <a:buChar char="-"/>
            </a:pPr>
            <a:r>
              <a:rPr lang="en-US" dirty="0"/>
              <a:t>Define what SEL skills the teacher promotes in students.</a:t>
            </a:r>
          </a:p>
        </p:txBody>
      </p:sp>
      <p:sp>
        <p:nvSpPr>
          <p:cNvPr id="7" name="TextBox 6">
            <a:extLst>
              <a:ext uri="{FF2B5EF4-FFF2-40B4-BE49-F238E27FC236}">
                <a16:creationId xmlns:a16="http://schemas.microsoft.com/office/drawing/2014/main" id="{E2312B2D-9421-A345-821E-55634BB26D19}"/>
              </a:ext>
            </a:extLst>
          </p:cNvPr>
          <p:cNvSpPr txBox="1"/>
          <p:nvPr/>
        </p:nvSpPr>
        <p:spPr>
          <a:xfrm>
            <a:off x="8462356" y="6069342"/>
            <a:ext cx="3729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6F706C"/>
                </a:solidFill>
                <a:latin typeface="Mr Eaves XL Mod OT Reg" panose="020B0603060502020204" pitchFamily="34" charset="77"/>
                <a:ea typeface="Open Sans Light" panose="020B0306030504020204" pitchFamily="34" charset="0"/>
                <a:cs typeface="Open Sans Light" panose="020B0306030504020204" pitchFamily="34" charset="0"/>
              </a:rPr>
              <a:t>Notetaking guide page 1</a:t>
            </a:r>
          </a:p>
        </p:txBody>
      </p:sp>
    </p:spTree>
    <p:extLst>
      <p:ext uri="{BB962C8B-B14F-4D97-AF65-F5344CB8AC3E}">
        <p14:creationId xmlns:p14="http://schemas.microsoft.com/office/powerpoint/2010/main" val="7454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B8D5-DC3F-0E4D-8B6E-3A075D651ECA}"/>
              </a:ext>
            </a:extLst>
          </p:cNvPr>
          <p:cNvSpPr>
            <a:spLocks noGrp="1"/>
          </p:cNvSpPr>
          <p:nvPr>
            <p:ph type="title"/>
          </p:nvPr>
        </p:nvSpPr>
        <p:spPr/>
        <p:txBody>
          <a:bodyPr/>
          <a:lstStyle/>
          <a:p>
            <a:r>
              <a:rPr lang="en-US" dirty="0"/>
              <a:t>Harmony Connections</a:t>
            </a:r>
          </a:p>
        </p:txBody>
      </p:sp>
    </p:spTree>
    <p:extLst>
      <p:ext uri="{BB962C8B-B14F-4D97-AF65-F5344CB8AC3E}">
        <p14:creationId xmlns:p14="http://schemas.microsoft.com/office/powerpoint/2010/main" val="1197010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196A-5821-024A-9FC3-A3C2BE62C956}"/>
              </a:ext>
            </a:extLst>
          </p:cNvPr>
          <p:cNvSpPr>
            <a:spLocks noGrp="1"/>
          </p:cNvSpPr>
          <p:nvPr>
            <p:ph type="title"/>
          </p:nvPr>
        </p:nvSpPr>
        <p:spPr>
          <a:xfrm>
            <a:off x="496887" y="2043552"/>
            <a:ext cx="4170621" cy="620158"/>
          </a:xfrm>
        </p:spPr>
        <p:txBody>
          <a:bodyPr/>
          <a:lstStyle/>
          <a:p>
            <a:r>
              <a:rPr lang="en-US" dirty="0"/>
              <a:t>Connecting Harmony SEL Skills &amp; Balanced Instruction</a:t>
            </a:r>
          </a:p>
        </p:txBody>
      </p:sp>
      <p:sp>
        <p:nvSpPr>
          <p:cNvPr id="3" name="Text Placeholder 2">
            <a:extLst>
              <a:ext uri="{FF2B5EF4-FFF2-40B4-BE49-F238E27FC236}">
                <a16:creationId xmlns:a16="http://schemas.microsoft.com/office/drawing/2014/main" id="{9ACAD05B-B198-9A45-8EE0-95AD35DA10B4}"/>
              </a:ext>
            </a:extLst>
          </p:cNvPr>
          <p:cNvSpPr>
            <a:spLocks noGrp="1"/>
          </p:cNvSpPr>
          <p:nvPr>
            <p:ph type="body" sz="quarter" idx="10"/>
          </p:nvPr>
        </p:nvSpPr>
        <p:spPr/>
        <p:txBody>
          <a:bodyPr/>
          <a:lstStyle/>
          <a:p>
            <a:r>
              <a:rPr lang="en-US" dirty="0"/>
              <a:t>Harmony SEL Skills</a:t>
            </a:r>
          </a:p>
        </p:txBody>
      </p:sp>
      <p:sp>
        <p:nvSpPr>
          <p:cNvPr id="4" name="Text Placeholder 3">
            <a:extLst>
              <a:ext uri="{FF2B5EF4-FFF2-40B4-BE49-F238E27FC236}">
                <a16:creationId xmlns:a16="http://schemas.microsoft.com/office/drawing/2014/main" id="{A4170274-E23B-5749-A9AB-7AF4C00551B5}"/>
              </a:ext>
            </a:extLst>
          </p:cNvPr>
          <p:cNvSpPr>
            <a:spLocks noGrp="1"/>
          </p:cNvSpPr>
          <p:nvPr>
            <p:ph type="body" sz="quarter" idx="11"/>
          </p:nvPr>
        </p:nvSpPr>
        <p:spPr/>
        <p:txBody>
          <a:bodyPr/>
          <a:lstStyle/>
          <a:p>
            <a:r>
              <a:rPr lang="en-US" sz="2400" dirty="0"/>
              <a:t>Deepens social and emotional skills, such as:</a:t>
            </a:r>
          </a:p>
          <a:p>
            <a:pPr lvl="1"/>
            <a:r>
              <a:rPr lang="en-US" sz="2400" dirty="0"/>
              <a:t>managing themselves;</a:t>
            </a:r>
          </a:p>
          <a:p>
            <a:pPr lvl="1"/>
            <a:r>
              <a:rPr lang="en-US" sz="2400" dirty="0"/>
              <a:t>developing, monitoring, and evaluating their goals; </a:t>
            </a:r>
          </a:p>
          <a:p>
            <a:pPr lvl="1"/>
            <a:r>
              <a:rPr lang="en-US" sz="2400" dirty="0"/>
              <a:t>asking for help when needed across tasks;</a:t>
            </a:r>
          </a:p>
          <a:p>
            <a:pPr lvl="1"/>
            <a:r>
              <a:rPr lang="en-US" sz="2400" dirty="0"/>
              <a:t>using relationship skills. </a:t>
            </a:r>
          </a:p>
          <a:p>
            <a:pPr lvl="1"/>
            <a:r>
              <a:rPr lang="en-US" sz="2400" dirty="0"/>
              <a:t>communicating sensibly and sensitively; and </a:t>
            </a:r>
          </a:p>
          <a:p>
            <a:pPr lvl="1"/>
            <a:r>
              <a:rPr lang="en-US" sz="2400" dirty="0"/>
              <a:t>demonstrating empathy in their problem solving and responsible action.</a:t>
            </a:r>
            <a:endParaRPr lang="en-US" dirty="0"/>
          </a:p>
          <a:p>
            <a:endParaRPr lang="en-US" dirty="0"/>
          </a:p>
        </p:txBody>
      </p:sp>
      <p:sp>
        <p:nvSpPr>
          <p:cNvPr id="7" name="TextBox 6">
            <a:extLst>
              <a:ext uri="{FF2B5EF4-FFF2-40B4-BE49-F238E27FC236}">
                <a16:creationId xmlns:a16="http://schemas.microsoft.com/office/drawing/2014/main" id="{A03B18D2-D4D0-D847-93EE-A2D19325DA91}"/>
              </a:ext>
            </a:extLst>
          </p:cNvPr>
          <p:cNvSpPr txBox="1"/>
          <p:nvPr/>
        </p:nvSpPr>
        <p:spPr>
          <a:xfrm>
            <a:off x="8462356" y="6069342"/>
            <a:ext cx="3729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6F706C"/>
                </a:solidFill>
                <a:latin typeface="Mr Eaves XL Mod OT Reg" panose="020B0603060502020204" pitchFamily="34" charset="77"/>
                <a:ea typeface="Open Sans Light" panose="020B0306030504020204" pitchFamily="34" charset="0"/>
                <a:cs typeface="Open Sans Light" panose="020B0306030504020204" pitchFamily="34" charset="0"/>
              </a:rPr>
              <a:t>Notetaking guide page 2</a:t>
            </a:r>
          </a:p>
        </p:txBody>
      </p:sp>
    </p:spTree>
    <p:extLst>
      <p:ext uri="{BB962C8B-B14F-4D97-AF65-F5344CB8AC3E}">
        <p14:creationId xmlns:p14="http://schemas.microsoft.com/office/powerpoint/2010/main" val="951358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D82E-B083-B54C-A4B4-1BA55E164AC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15298FD-4DC6-7642-A856-3122C5B3A7ED}"/>
              </a:ext>
            </a:extLst>
          </p:cNvPr>
          <p:cNvSpPr>
            <a:spLocks noGrp="1"/>
          </p:cNvSpPr>
          <p:nvPr>
            <p:ph type="body" sz="quarter" idx="10"/>
          </p:nvPr>
        </p:nvSpPr>
        <p:spPr/>
        <p:txBody>
          <a:bodyPr/>
          <a:lstStyle/>
          <a:p>
            <a:r>
              <a:rPr lang="en-US" dirty="0"/>
              <a:t>Unit 2: Empathy and Critical Thinking</a:t>
            </a:r>
          </a:p>
        </p:txBody>
      </p:sp>
      <p:sp>
        <p:nvSpPr>
          <p:cNvPr id="4" name="Text Placeholder 3">
            <a:extLst>
              <a:ext uri="{FF2B5EF4-FFF2-40B4-BE49-F238E27FC236}">
                <a16:creationId xmlns:a16="http://schemas.microsoft.com/office/drawing/2014/main" id="{C44F1A5A-3C6C-FC4C-A72D-9C327E77F21B}"/>
              </a:ext>
            </a:extLst>
          </p:cNvPr>
          <p:cNvSpPr>
            <a:spLocks noGrp="1"/>
          </p:cNvSpPr>
          <p:nvPr>
            <p:ph type="body" sz="quarter" idx="11"/>
          </p:nvPr>
        </p:nvSpPr>
        <p:spPr>
          <a:xfrm>
            <a:off x="5075938" y="1925743"/>
            <a:ext cx="6619875" cy="3494088"/>
          </a:xfrm>
        </p:spPr>
        <p:txBody>
          <a:bodyPr/>
          <a:lstStyle/>
          <a:p>
            <a:pPr fontAlgn="base"/>
            <a:r>
              <a:rPr lang="en-US" sz="2400" dirty="0"/>
              <a:t>Develop empathy.</a:t>
            </a:r>
          </a:p>
          <a:p>
            <a:pPr fontAlgn="base"/>
            <a:r>
              <a:rPr lang="en-US" sz="2400" dirty="0"/>
              <a:t>Focus on positive changes in oneself and others.</a:t>
            </a:r>
          </a:p>
          <a:p>
            <a:pPr fontAlgn="base"/>
            <a:r>
              <a:rPr lang="en-US" sz="2400" dirty="0"/>
              <a:t>Reduce stereotyped thinking.</a:t>
            </a:r>
          </a:p>
          <a:p>
            <a:pPr fontAlgn="base"/>
            <a:r>
              <a:rPr lang="en-US" sz="2400" dirty="0"/>
              <a:t>Become aware of how thoughts influence feelings and behaviors.</a:t>
            </a:r>
          </a:p>
          <a:p>
            <a:pPr fontAlgn="base"/>
            <a:r>
              <a:rPr lang="en-US" sz="2400" dirty="0"/>
              <a:t>Develop the tools to change one’s own thoughts.</a:t>
            </a:r>
          </a:p>
          <a:p>
            <a:pPr fontAlgn="base"/>
            <a:r>
              <a:rPr lang="en-US" sz="2400" dirty="0"/>
              <a:t>Interact with one another in more positive ways.</a:t>
            </a:r>
          </a:p>
          <a:p>
            <a:endParaRPr lang="en-US" dirty="0"/>
          </a:p>
        </p:txBody>
      </p:sp>
      <p:pic>
        <p:nvPicPr>
          <p:cNvPr id="5" name="Google Shape;3264;p10">
            <a:extLst>
              <a:ext uri="{FF2B5EF4-FFF2-40B4-BE49-F238E27FC236}">
                <a16:creationId xmlns:a16="http://schemas.microsoft.com/office/drawing/2014/main" id="{7DB74576-C617-8E45-8776-A2E99C2657DE}"/>
              </a:ext>
            </a:extLst>
          </p:cNvPr>
          <p:cNvPicPr preferRelativeResize="0"/>
          <p:nvPr/>
        </p:nvPicPr>
        <p:blipFill rotWithShape="1">
          <a:blip r:embed="rId3">
            <a:alphaModFix/>
          </a:blip>
          <a:srcRect/>
          <a:stretch/>
        </p:blipFill>
        <p:spPr>
          <a:xfrm>
            <a:off x="157550" y="1169582"/>
            <a:ext cx="4322300" cy="4250249"/>
          </a:xfrm>
          <a:prstGeom prst="rect">
            <a:avLst/>
          </a:prstGeom>
          <a:noFill/>
          <a:ln>
            <a:noFill/>
          </a:ln>
        </p:spPr>
      </p:pic>
    </p:spTree>
    <p:extLst>
      <p:ext uri="{BB962C8B-B14F-4D97-AF65-F5344CB8AC3E}">
        <p14:creationId xmlns:p14="http://schemas.microsoft.com/office/powerpoint/2010/main" val="3238522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EC3EC-9A70-6E4E-861E-9B88C7E5BD5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15298FD-4DC6-7642-A856-3122C5B3A7ED}"/>
              </a:ext>
            </a:extLst>
          </p:cNvPr>
          <p:cNvSpPr>
            <a:spLocks noGrp="1"/>
          </p:cNvSpPr>
          <p:nvPr>
            <p:ph type="body" sz="quarter" idx="10"/>
          </p:nvPr>
        </p:nvSpPr>
        <p:spPr/>
        <p:txBody>
          <a:bodyPr/>
          <a:lstStyle/>
          <a:p>
            <a:r>
              <a:rPr lang="en-US" dirty="0"/>
              <a:t>Activity 4: Unit 2, WISES Game</a:t>
            </a:r>
          </a:p>
        </p:txBody>
      </p:sp>
      <p:sp>
        <p:nvSpPr>
          <p:cNvPr id="4" name="Text Placeholder 3">
            <a:extLst>
              <a:ext uri="{FF2B5EF4-FFF2-40B4-BE49-F238E27FC236}">
                <a16:creationId xmlns:a16="http://schemas.microsoft.com/office/drawing/2014/main" id="{C44F1A5A-3C6C-FC4C-A72D-9C327E77F21B}"/>
              </a:ext>
            </a:extLst>
          </p:cNvPr>
          <p:cNvSpPr>
            <a:spLocks noGrp="1"/>
          </p:cNvSpPr>
          <p:nvPr>
            <p:ph type="body" sz="quarter" idx="11"/>
          </p:nvPr>
        </p:nvSpPr>
        <p:spPr>
          <a:xfrm>
            <a:off x="5075716" y="1681956"/>
            <a:ext cx="6619875" cy="3494088"/>
          </a:xfrm>
        </p:spPr>
        <p:txBody>
          <a:bodyPr/>
          <a:lstStyle/>
          <a:p>
            <a:r>
              <a:rPr lang="en-US" dirty="0"/>
              <a:t>Deepen empathy and perspective taking through a game</a:t>
            </a:r>
          </a:p>
          <a:p>
            <a:r>
              <a:rPr lang="en-US" dirty="0"/>
              <a:t>Depending on what a student roles, choose a card:</a:t>
            </a:r>
          </a:p>
          <a:p>
            <a:pPr lvl="1"/>
            <a:r>
              <a:rPr lang="en-US" dirty="0"/>
              <a:t>Act It Out</a:t>
            </a:r>
          </a:p>
          <a:p>
            <a:pPr lvl="1"/>
            <a:r>
              <a:rPr lang="en-US" dirty="0"/>
              <a:t>Do You Get Me </a:t>
            </a:r>
          </a:p>
          <a:p>
            <a:pPr lvl="1"/>
            <a:r>
              <a:rPr lang="en-US" dirty="0"/>
              <a:t>Be Cool</a:t>
            </a:r>
          </a:p>
        </p:txBody>
      </p:sp>
      <p:pic>
        <p:nvPicPr>
          <p:cNvPr id="5" name="Google Shape;3264;p10">
            <a:extLst>
              <a:ext uri="{FF2B5EF4-FFF2-40B4-BE49-F238E27FC236}">
                <a16:creationId xmlns:a16="http://schemas.microsoft.com/office/drawing/2014/main" id="{7DB74576-C617-8E45-8776-A2E99C2657DE}"/>
              </a:ext>
            </a:extLst>
          </p:cNvPr>
          <p:cNvPicPr preferRelativeResize="0"/>
          <p:nvPr/>
        </p:nvPicPr>
        <p:blipFill rotWithShape="1">
          <a:blip r:embed="rId3">
            <a:alphaModFix/>
          </a:blip>
          <a:srcRect/>
          <a:stretch/>
        </p:blipFill>
        <p:spPr>
          <a:xfrm>
            <a:off x="157550" y="1169582"/>
            <a:ext cx="4322300" cy="4250249"/>
          </a:xfrm>
          <a:prstGeom prst="rect">
            <a:avLst/>
          </a:prstGeom>
          <a:noFill/>
          <a:ln>
            <a:noFill/>
          </a:ln>
        </p:spPr>
      </p:pic>
      <p:pic>
        <p:nvPicPr>
          <p:cNvPr id="6" name="Picture 5">
            <a:extLst>
              <a:ext uri="{FF2B5EF4-FFF2-40B4-BE49-F238E27FC236}">
                <a16:creationId xmlns:a16="http://schemas.microsoft.com/office/drawing/2014/main" id="{4A498A3C-BE46-DF47-8420-2F165E4BE779}"/>
              </a:ext>
            </a:extLst>
          </p:cNvPr>
          <p:cNvPicPr>
            <a:picLocks noChangeAspect="1"/>
          </p:cNvPicPr>
          <p:nvPr/>
        </p:nvPicPr>
        <p:blipFill>
          <a:blip r:embed="rId4"/>
          <a:stretch>
            <a:fillRect/>
          </a:stretch>
        </p:blipFill>
        <p:spPr>
          <a:xfrm>
            <a:off x="7933723" y="2599723"/>
            <a:ext cx="4258277" cy="4258277"/>
          </a:xfrm>
          <a:prstGeom prst="rect">
            <a:avLst/>
          </a:prstGeom>
        </p:spPr>
      </p:pic>
    </p:spTree>
    <p:extLst>
      <p:ext uri="{BB962C8B-B14F-4D97-AF65-F5344CB8AC3E}">
        <p14:creationId xmlns:p14="http://schemas.microsoft.com/office/powerpoint/2010/main" val="423230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1FA-3547-C249-B7C0-81F9EC6500A0}"/>
              </a:ext>
            </a:extLst>
          </p:cNvPr>
          <p:cNvSpPr>
            <a:spLocks noGrp="1"/>
          </p:cNvSpPr>
          <p:nvPr>
            <p:ph type="title"/>
          </p:nvPr>
        </p:nvSpPr>
        <p:spPr>
          <a:xfrm>
            <a:off x="396933" y="123563"/>
            <a:ext cx="11398134" cy="524337"/>
          </a:xfrm>
        </p:spPr>
        <p:txBody>
          <a:bodyPr/>
          <a:lstStyle/>
          <a:p>
            <a:r>
              <a:rPr lang="en-US" dirty="0"/>
              <a:t>Activity 5: SEL-Academic Integration Taxonomy</a:t>
            </a:r>
          </a:p>
        </p:txBody>
      </p:sp>
      <p:sp>
        <p:nvSpPr>
          <p:cNvPr id="3" name="Content Placeholder 2">
            <a:extLst>
              <a:ext uri="{FF2B5EF4-FFF2-40B4-BE49-F238E27FC236}">
                <a16:creationId xmlns:a16="http://schemas.microsoft.com/office/drawing/2014/main" id="{ACAD3EA5-CF9F-054F-B9BB-3C297178BE0B}"/>
              </a:ext>
            </a:extLst>
          </p:cNvPr>
          <p:cNvSpPr>
            <a:spLocks noGrp="1"/>
          </p:cNvSpPr>
          <p:nvPr>
            <p:ph idx="1"/>
          </p:nvPr>
        </p:nvSpPr>
        <p:spPr>
          <a:xfrm>
            <a:off x="396933" y="762200"/>
            <a:ext cx="11398134" cy="4351338"/>
          </a:xfrm>
        </p:spPr>
        <p:txBody>
          <a:bodyPr/>
          <a:lstStyle/>
          <a:p>
            <a:r>
              <a:rPr lang="en-US" sz="2200" dirty="0"/>
              <a:t>Title: Science Example: Combine Ice, Salt, and Water</a:t>
            </a:r>
          </a:p>
          <a:p>
            <a:r>
              <a:rPr lang="en-US" sz="2200" i="1" dirty="0"/>
              <a:t>SEL Skill: </a:t>
            </a:r>
            <a:r>
              <a:rPr lang="en-US" sz="2200" dirty="0"/>
              <a:t>Anticipate and evaluate the consequences of one’s actions.</a:t>
            </a:r>
            <a:endParaRPr lang="en-US" sz="2200" i="1" dirty="0"/>
          </a:p>
          <a:p>
            <a:r>
              <a:rPr lang="en-US" sz="2200" i="1" dirty="0"/>
              <a:t>Content Skill: </a:t>
            </a:r>
            <a:r>
              <a:rPr lang="en-US" sz="2200" dirty="0"/>
              <a:t>Analyze data from testing different combinations of materials to determine outcome best suited for intended purpose. </a:t>
            </a:r>
            <a:endParaRPr lang="en-US" sz="2200" i="1" dirty="0"/>
          </a:p>
          <a:p>
            <a:r>
              <a:rPr lang="en-US" sz="2200" i="1" dirty="0"/>
              <a:t>Description: </a:t>
            </a:r>
          </a:p>
          <a:p>
            <a:pPr marL="342900" lvl="0" indent="-342900">
              <a:buFont typeface="Arial" panose="020B0604020202020204" pitchFamily="34" charset="0"/>
              <a:buChar char="•"/>
            </a:pPr>
            <a:r>
              <a:rPr lang="en-US" sz="1800" dirty="0"/>
              <a:t>Let students know that in their daily life, it is often helpful to think about their actions, predict what might happen, and then evaluate those predictions after they act; for example, think of times when they decide to share, meet new friends, or try something new.</a:t>
            </a:r>
          </a:p>
          <a:p>
            <a:pPr marL="342900" lvl="0" indent="-342900">
              <a:buFont typeface="Arial" panose="020B0604020202020204" pitchFamily="34" charset="0"/>
              <a:buChar char="•"/>
            </a:pPr>
            <a:r>
              <a:rPr lang="en-US" sz="1800" dirty="0"/>
              <a:t>Ask students when they have anticipated something and what was the result?</a:t>
            </a:r>
          </a:p>
          <a:p>
            <a:pPr marL="342900" lvl="0" indent="-342900">
              <a:buFont typeface="Arial" panose="020B0604020202020204" pitchFamily="34" charset="0"/>
              <a:buChar char="•"/>
            </a:pPr>
            <a:r>
              <a:rPr lang="en-US" sz="1800" dirty="0"/>
              <a:t>Explain that similarly, scientists use these skills when they make predictions with their experiments.</a:t>
            </a:r>
          </a:p>
          <a:p>
            <a:pPr marL="342900" lvl="0" indent="-342900">
              <a:buFont typeface="Arial" panose="020B0604020202020204" pitchFamily="34" charset="0"/>
              <a:buChar char="•"/>
            </a:pPr>
            <a:r>
              <a:rPr lang="en-US" sz="1800" dirty="0"/>
              <a:t>Encourage students to anticipate or predict what will happen when they combine ice, salt, and water using multiple combinations of the elements and using their knowledge of the properties of each.</a:t>
            </a:r>
          </a:p>
          <a:p>
            <a:pPr marL="342900" lvl="0" indent="-342900">
              <a:buFont typeface="Arial" panose="020B0604020202020204" pitchFamily="34" charset="0"/>
              <a:buChar char="•"/>
            </a:pPr>
            <a:r>
              <a:rPr lang="en-US" sz="1800" dirty="0"/>
              <a:t>After they create their hypotheses, they will have to test their various combinations.</a:t>
            </a:r>
          </a:p>
          <a:p>
            <a:pPr marL="342900" lvl="0" indent="-342900">
              <a:buFont typeface="Arial" panose="020B0604020202020204" pitchFamily="34" charset="0"/>
              <a:buChar char="•"/>
            </a:pPr>
            <a:r>
              <a:rPr lang="en-US" sz="1800" dirty="0"/>
              <a:t>Then they evaluate whether or not their hypotheses worked out.</a:t>
            </a:r>
          </a:p>
          <a:p>
            <a:pPr marL="342900" lvl="0" indent="-342900">
              <a:buFont typeface="Arial" panose="020B0604020202020204" pitchFamily="34" charset="0"/>
              <a:buChar char="•"/>
            </a:pPr>
            <a:r>
              <a:rPr lang="en-US" sz="1800" dirty="0"/>
              <a:t>Have students reflect on skill: Similar to how you behaved as a scientist, anticipating and predicting what will happen when you combine elements, and evaluating those predictions, you can approach other areas of your life in the same way. Have students reflect on other areas in which they use these skills.</a:t>
            </a:r>
          </a:p>
          <a:p>
            <a:endParaRPr lang="en-US" dirty="0"/>
          </a:p>
        </p:txBody>
      </p:sp>
      <p:sp>
        <p:nvSpPr>
          <p:cNvPr id="4" name="TextBox 3">
            <a:extLst>
              <a:ext uri="{FF2B5EF4-FFF2-40B4-BE49-F238E27FC236}">
                <a16:creationId xmlns:a16="http://schemas.microsoft.com/office/drawing/2014/main" id="{574C4159-EC99-7446-BD6D-BD5683EBA92A}"/>
              </a:ext>
            </a:extLst>
          </p:cNvPr>
          <p:cNvSpPr txBox="1"/>
          <p:nvPr/>
        </p:nvSpPr>
        <p:spPr>
          <a:xfrm>
            <a:off x="7431578" y="6488668"/>
            <a:ext cx="41765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6E706B"/>
                </a:solidFill>
                <a:latin typeface="MrEavesXLModOT"/>
              </a:rPr>
              <a:t>Notetaking guide pages 3 &amp; 4</a:t>
            </a:r>
          </a:p>
        </p:txBody>
      </p:sp>
    </p:spTree>
    <p:extLst>
      <p:ext uri="{BB962C8B-B14F-4D97-AF65-F5344CB8AC3E}">
        <p14:creationId xmlns:p14="http://schemas.microsoft.com/office/powerpoint/2010/main" val="70180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2F5AAD-DFE6-464A-841E-7CC6B8761694}"/>
              </a:ext>
            </a:extLst>
          </p:cNvPr>
          <p:cNvSpPr>
            <a:spLocks noGrp="1"/>
          </p:cNvSpPr>
          <p:nvPr>
            <p:ph type="title"/>
          </p:nvPr>
        </p:nvSpPr>
        <p:spPr>
          <a:xfrm>
            <a:off x="296350" y="2108866"/>
            <a:ext cx="4170621" cy="620158"/>
          </a:xfrm>
        </p:spPr>
        <p:txBody>
          <a:bodyPr/>
          <a:lstStyle/>
          <a:p>
            <a:r>
              <a:rPr lang="en-US" dirty="0"/>
              <a:t>Harmony Connection with Balanced Instruction</a:t>
            </a:r>
          </a:p>
        </p:txBody>
      </p:sp>
      <p:sp>
        <p:nvSpPr>
          <p:cNvPr id="2" name="Text Placeholder 1">
            <a:extLst>
              <a:ext uri="{FF2B5EF4-FFF2-40B4-BE49-F238E27FC236}">
                <a16:creationId xmlns:a16="http://schemas.microsoft.com/office/drawing/2014/main" id="{A5AD9171-EB3B-FA46-840E-9EC3FD856310}"/>
              </a:ext>
            </a:extLst>
          </p:cNvPr>
          <p:cNvSpPr>
            <a:spLocks noGrp="1"/>
          </p:cNvSpPr>
          <p:nvPr>
            <p:ph type="body" sz="quarter" idx="10"/>
          </p:nvPr>
        </p:nvSpPr>
        <p:spPr/>
        <p:txBody>
          <a:bodyPr/>
          <a:lstStyle/>
          <a:p>
            <a:r>
              <a:rPr lang="en-US" dirty="0"/>
              <a:t>Activity 6: Reflection</a:t>
            </a:r>
          </a:p>
        </p:txBody>
      </p:sp>
      <p:sp>
        <p:nvSpPr>
          <p:cNvPr id="6" name="Text Placeholder 5">
            <a:extLst>
              <a:ext uri="{FF2B5EF4-FFF2-40B4-BE49-F238E27FC236}">
                <a16:creationId xmlns:a16="http://schemas.microsoft.com/office/drawing/2014/main" id="{C4539754-C31E-2944-A054-F481AF849127}"/>
              </a:ext>
            </a:extLst>
          </p:cNvPr>
          <p:cNvSpPr>
            <a:spLocks noGrp="1"/>
          </p:cNvSpPr>
          <p:nvPr>
            <p:ph type="body" sz="quarter" idx="11"/>
          </p:nvPr>
        </p:nvSpPr>
        <p:spPr/>
        <p:txBody>
          <a:bodyPr/>
          <a:lstStyle/>
          <a:p>
            <a:r>
              <a:rPr lang="en-US" sz="2400" dirty="0"/>
              <a:t>Why is Balanced Instruction important?</a:t>
            </a:r>
          </a:p>
          <a:p>
            <a:r>
              <a:rPr lang="en-US" sz="2400" dirty="0"/>
              <a:t>How can Harmony SEL skills promote Balanced Instruction?</a:t>
            </a:r>
          </a:p>
          <a:p>
            <a:r>
              <a:rPr lang="en-US" sz="2400" dirty="0"/>
              <a:t>What can you do differently in your school to support educators and students?</a:t>
            </a:r>
          </a:p>
          <a:p>
            <a:endParaRPr lang="en-US" dirty="0"/>
          </a:p>
        </p:txBody>
      </p:sp>
      <p:sp>
        <p:nvSpPr>
          <p:cNvPr id="7" name="TextBox 6">
            <a:extLst>
              <a:ext uri="{FF2B5EF4-FFF2-40B4-BE49-F238E27FC236}">
                <a16:creationId xmlns:a16="http://schemas.microsoft.com/office/drawing/2014/main" id="{E2F64B12-5B60-0640-9AEA-EEF3C3B9DF67}"/>
              </a:ext>
            </a:extLst>
          </p:cNvPr>
          <p:cNvSpPr txBox="1"/>
          <p:nvPr/>
        </p:nvSpPr>
        <p:spPr>
          <a:xfrm>
            <a:off x="8049264" y="6390194"/>
            <a:ext cx="36458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6E706B"/>
                </a:solidFill>
                <a:latin typeface="MrEavesXLModOT"/>
              </a:rPr>
              <a:t>Notetaking guide page 3</a:t>
            </a:r>
          </a:p>
        </p:txBody>
      </p:sp>
    </p:spTree>
    <p:extLst>
      <p:ext uri="{BB962C8B-B14F-4D97-AF65-F5344CB8AC3E}">
        <p14:creationId xmlns:p14="http://schemas.microsoft.com/office/powerpoint/2010/main" val="1662316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630F-C0D3-384B-AD6C-AC478C5184B3}"/>
              </a:ext>
            </a:extLst>
          </p:cNvPr>
          <p:cNvSpPr>
            <a:spLocks noGrp="1"/>
          </p:cNvSpPr>
          <p:nvPr>
            <p:ph type="title"/>
          </p:nvPr>
        </p:nvSpPr>
        <p:spPr/>
        <p:txBody>
          <a:bodyPr/>
          <a:lstStyle/>
          <a:p>
            <a:r>
              <a:rPr lang="en-US" dirty="0"/>
              <a:t>Activity 7: Action Planning</a:t>
            </a:r>
          </a:p>
        </p:txBody>
      </p:sp>
      <p:sp>
        <p:nvSpPr>
          <p:cNvPr id="3" name="Content Placeholder 2">
            <a:extLst>
              <a:ext uri="{FF2B5EF4-FFF2-40B4-BE49-F238E27FC236}">
                <a16:creationId xmlns:a16="http://schemas.microsoft.com/office/drawing/2014/main" id="{A8C491DD-B94C-7A40-AFD4-FE580256E385}"/>
              </a:ext>
            </a:extLst>
          </p:cNvPr>
          <p:cNvSpPr>
            <a:spLocks noGrp="1"/>
          </p:cNvSpPr>
          <p:nvPr>
            <p:ph idx="1"/>
          </p:nvPr>
        </p:nvSpPr>
        <p:spPr>
          <a:xfrm>
            <a:off x="230247" y="1526948"/>
            <a:ext cx="4508911" cy="4351338"/>
          </a:xfrm>
        </p:spPr>
        <p:txBody>
          <a:bodyPr/>
          <a:lstStyle/>
          <a:p>
            <a:r>
              <a:rPr lang="en-US" dirty="0"/>
              <a:t>In small groups</a:t>
            </a:r>
          </a:p>
          <a:p>
            <a:pPr marL="342900" indent="-342900">
              <a:buFontTx/>
              <a:buChar char="-"/>
            </a:pPr>
            <a:r>
              <a:rPr lang="en-US" dirty="0"/>
              <a:t>Discuss which Harmony SEL skills you might focus on</a:t>
            </a:r>
          </a:p>
          <a:p>
            <a:pPr marL="342900" indent="-342900">
              <a:buFontTx/>
              <a:buChar char="-"/>
            </a:pPr>
            <a:r>
              <a:rPr lang="en-US" dirty="0"/>
              <a:t>How could you support those skills within academic instruction</a:t>
            </a:r>
          </a:p>
        </p:txBody>
      </p:sp>
      <p:pic>
        <p:nvPicPr>
          <p:cNvPr id="4" name="Google Shape;3293;p14" descr="Graphical user interface, text&#10;&#10;Description automatically generated">
            <a:extLst>
              <a:ext uri="{FF2B5EF4-FFF2-40B4-BE49-F238E27FC236}">
                <a16:creationId xmlns:a16="http://schemas.microsoft.com/office/drawing/2014/main" id="{168B4CCA-1C45-BD44-813B-518D5B6B210A}"/>
              </a:ext>
            </a:extLst>
          </p:cNvPr>
          <p:cNvPicPr preferRelativeResize="0"/>
          <p:nvPr/>
        </p:nvPicPr>
        <p:blipFill rotWithShape="1">
          <a:blip r:embed="rId3">
            <a:alphaModFix/>
          </a:blip>
          <a:srcRect/>
          <a:stretch/>
        </p:blipFill>
        <p:spPr>
          <a:xfrm>
            <a:off x="4739158" y="853131"/>
            <a:ext cx="7230417" cy="4929830"/>
          </a:xfrm>
          <a:prstGeom prst="rect">
            <a:avLst/>
          </a:prstGeom>
          <a:noFill/>
          <a:ln>
            <a:noFill/>
          </a:ln>
        </p:spPr>
      </p:pic>
      <p:sp>
        <p:nvSpPr>
          <p:cNvPr id="5" name="TextBox 4">
            <a:extLst>
              <a:ext uri="{FF2B5EF4-FFF2-40B4-BE49-F238E27FC236}">
                <a16:creationId xmlns:a16="http://schemas.microsoft.com/office/drawing/2014/main" id="{3498F975-11AC-1E4C-9FD3-0DC784E5C3F8}"/>
              </a:ext>
            </a:extLst>
          </p:cNvPr>
          <p:cNvSpPr txBox="1"/>
          <p:nvPr/>
        </p:nvSpPr>
        <p:spPr>
          <a:xfrm>
            <a:off x="7743374" y="6102302"/>
            <a:ext cx="4011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Formative Lesson Guide Document</a:t>
            </a:r>
          </a:p>
        </p:txBody>
      </p:sp>
    </p:spTree>
    <p:extLst>
      <p:ext uri="{BB962C8B-B14F-4D97-AF65-F5344CB8AC3E}">
        <p14:creationId xmlns:p14="http://schemas.microsoft.com/office/powerpoint/2010/main" val="2958396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6933-157A-784F-AF66-46EAFF9C31F8}"/>
              </a:ext>
            </a:extLst>
          </p:cNvPr>
          <p:cNvSpPr>
            <a:spLocks noGrp="1"/>
          </p:cNvSpPr>
          <p:nvPr>
            <p:ph type="title"/>
          </p:nvPr>
        </p:nvSpPr>
        <p:spPr/>
        <p:txBody>
          <a:bodyPr/>
          <a:lstStyle/>
          <a:p>
            <a:r>
              <a:rPr lang="en-US" dirty="0"/>
              <a:t>Wrap Up</a:t>
            </a:r>
          </a:p>
        </p:txBody>
      </p:sp>
    </p:spTree>
    <p:extLst>
      <p:ext uri="{BB962C8B-B14F-4D97-AF65-F5344CB8AC3E}">
        <p14:creationId xmlns:p14="http://schemas.microsoft.com/office/powerpoint/2010/main" val="3689488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1812-3783-7F48-B9FA-A6D2A9602733}"/>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0570A4BC-179A-5043-92E2-0D9B96D2B809}"/>
              </a:ext>
            </a:extLst>
          </p:cNvPr>
          <p:cNvSpPr>
            <a:spLocks noGrp="1"/>
          </p:cNvSpPr>
          <p:nvPr>
            <p:ph type="body" sz="quarter" idx="11"/>
          </p:nvPr>
        </p:nvSpPr>
        <p:spPr/>
        <p:txBody>
          <a:bodyPr lIns="91440" tIns="45720" rIns="91440" bIns="45720" anchor="t"/>
          <a:lstStyle/>
          <a:p>
            <a:pPr fontAlgn="base"/>
            <a:r>
              <a:rPr lang="en-US" dirty="0">
                <a:latin typeface="MrEavesXLModOT"/>
              </a:rPr>
              <a:t>Welcome and Objectives</a:t>
            </a:r>
            <a:endParaRPr lang="en-US" dirty="0"/>
          </a:p>
          <a:p>
            <a:pPr fontAlgn="base"/>
            <a:r>
              <a:rPr lang="en-US" dirty="0">
                <a:latin typeface="MrEavesXLModOT"/>
              </a:rPr>
              <a:t>Setting the Stage</a:t>
            </a:r>
          </a:p>
          <a:p>
            <a:pPr fontAlgn="base"/>
            <a:r>
              <a:rPr lang="en-US" dirty="0">
                <a:latin typeface="MrEavesXLModOT"/>
              </a:rPr>
              <a:t>Practice 2: Balanced Instruction</a:t>
            </a:r>
          </a:p>
          <a:p>
            <a:pPr fontAlgn="base"/>
            <a:r>
              <a:rPr lang="en-US" dirty="0">
                <a:latin typeface="MrEavesXLModOT"/>
              </a:rPr>
              <a:t>Connecting Balanced Instruction with Harmony</a:t>
            </a:r>
          </a:p>
          <a:p>
            <a:pPr fontAlgn="base"/>
            <a:r>
              <a:rPr lang="en-US" dirty="0">
                <a:latin typeface="MrEavesXLModOT"/>
              </a:rPr>
              <a:t>Action Planning</a:t>
            </a:r>
          </a:p>
          <a:p>
            <a:pPr fontAlgn="base"/>
            <a:r>
              <a:rPr lang="en-US" dirty="0">
                <a:latin typeface="MrEavesXLModOT"/>
              </a:rPr>
              <a:t>Next Steps</a:t>
            </a:r>
          </a:p>
          <a:p>
            <a:pPr marL="0" indent="0" fontAlgn="base">
              <a:buNone/>
            </a:pPr>
            <a:endParaRPr lang="en-US" dirty="0">
              <a:latin typeface="MrEavesXLModOT"/>
            </a:endParaRPr>
          </a:p>
        </p:txBody>
      </p:sp>
    </p:spTree>
    <p:extLst>
      <p:ext uri="{BB962C8B-B14F-4D97-AF65-F5344CB8AC3E}">
        <p14:creationId xmlns:p14="http://schemas.microsoft.com/office/powerpoint/2010/main" val="3002446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FD02-72C4-6C4E-9E93-624309490554}"/>
              </a:ext>
            </a:extLst>
          </p:cNvPr>
          <p:cNvSpPr>
            <a:spLocks noGrp="1"/>
          </p:cNvSpPr>
          <p:nvPr>
            <p:ph type="title"/>
          </p:nvPr>
        </p:nvSpPr>
        <p:spPr/>
        <p:txBody>
          <a:bodyPr/>
          <a:lstStyle/>
          <a:p>
            <a:r>
              <a:rPr lang="en-US" dirty="0"/>
              <a:t>Closing</a:t>
            </a:r>
          </a:p>
        </p:txBody>
      </p:sp>
      <p:sp>
        <p:nvSpPr>
          <p:cNvPr id="3" name="Text Placeholder 2">
            <a:extLst>
              <a:ext uri="{FF2B5EF4-FFF2-40B4-BE49-F238E27FC236}">
                <a16:creationId xmlns:a16="http://schemas.microsoft.com/office/drawing/2014/main" id="{A55534F9-FA4D-0D41-B0B5-3A19651C97CC}"/>
              </a:ext>
            </a:extLst>
          </p:cNvPr>
          <p:cNvSpPr>
            <a:spLocks noGrp="1"/>
          </p:cNvSpPr>
          <p:nvPr>
            <p:ph type="body" sz="quarter" idx="10"/>
          </p:nvPr>
        </p:nvSpPr>
        <p:spPr/>
        <p:txBody>
          <a:bodyPr/>
          <a:lstStyle/>
          <a:p>
            <a:r>
              <a:rPr lang="en-US" dirty="0"/>
              <a:t>Objective Review</a:t>
            </a:r>
          </a:p>
        </p:txBody>
      </p:sp>
      <p:sp>
        <p:nvSpPr>
          <p:cNvPr id="4" name="Text Placeholder 3">
            <a:extLst>
              <a:ext uri="{FF2B5EF4-FFF2-40B4-BE49-F238E27FC236}">
                <a16:creationId xmlns:a16="http://schemas.microsoft.com/office/drawing/2014/main" id="{2C57EF6B-0A59-5A4E-9082-23C0C311D1BC}"/>
              </a:ext>
            </a:extLst>
          </p:cNvPr>
          <p:cNvSpPr>
            <a:spLocks noGrp="1"/>
          </p:cNvSpPr>
          <p:nvPr>
            <p:ph type="body" sz="quarter" idx="11"/>
          </p:nvPr>
        </p:nvSpPr>
        <p:spPr/>
        <p:txBody>
          <a:bodyPr/>
          <a:lstStyle/>
          <a:p>
            <a:r>
              <a:rPr lang="en-US" dirty="0">
                <a:solidFill>
                  <a:schemeClr val="bg1">
                    <a:lumMod val="50000"/>
                  </a:schemeClr>
                </a:solidFill>
                <a:latin typeface="MrEavesXLModOT"/>
              </a:rPr>
              <a:t>Identified strategies to apply Balanced Instruction practices with SEL</a:t>
            </a:r>
          </a:p>
          <a:p>
            <a:r>
              <a:rPr lang="en-US" dirty="0">
                <a:latin typeface="MrEavesXLModOT"/>
              </a:rPr>
              <a:t>Explored and defined SEL-academic integration taxonomy examples using Harmony SEL skills</a:t>
            </a:r>
            <a:endParaRPr lang="en-US" dirty="0">
              <a:solidFill>
                <a:schemeClr val="bg1">
                  <a:lumMod val="50000"/>
                </a:schemeClr>
              </a:solidFill>
              <a:latin typeface="MrEavesXLModOT"/>
            </a:endParaRPr>
          </a:p>
          <a:p>
            <a:r>
              <a:rPr lang="en-US" dirty="0"/>
              <a:t>Determined how Harmony SEL aligns with integrative practices</a:t>
            </a:r>
          </a:p>
          <a:p>
            <a:r>
              <a:rPr lang="en-US" dirty="0">
                <a:latin typeface="MrEavesXLModOT"/>
              </a:rPr>
              <a:t>Applied lessons learned into your own planning and interactions with students</a:t>
            </a:r>
            <a:endParaRPr lang="en-US" dirty="0"/>
          </a:p>
          <a:p>
            <a:endParaRPr lang="en-US" dirty="0"/>
          </a:p>
          <a:p>
            <a:endParaRPr lang="en-US" dirty="0">
              <a:solidFill>
                <a:schemeClr val="bg1">
                  <a:lumMod val="50000"/>
                </a:schemeClr>
              </a:solidFill>
            </a:endParaRPr>
          </a:p>
          <a:p>
            <a:endParaRPr lang="en-US" dirty="0"/>
          </a:p>
        </p:txBody>
      </p:sp>
    </p:spTree>
    <p:extLst>
      <p:ext uri="{BB962C8B-B14F-4D97-AF65-F5344CB8AC3E}">
        <p14:creationId xmlns:p14="http://schemas.microsoft.com/office/powerpoint/2010/main" val="2966731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350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90F0-E113-4123-B0B8-8F0F1DB4BFB2}"/>
              </a:ext>
            </a:extLst>
          </p:cNvPr>
          <p:cNvSpPr>
            <a:spLocks noGrp="1"/>
          </p:cNvSpPr>
          <p:nvPr>
            <p:ph type="title"/>
          </p:nvPr>
        </p:nvSpPr>
        <p:spPr/>
        <p:txBody>
          <a:bodyPr lIns="91440" tIns="45720" rIns="91440" bIns="45720" anchor="t"/>
          <a:lstStyle/>
          <a:p>
            <a:r>
              <a:rPr lang="en-US" dirty="0">
                <a:latin typeface="MrEavesXLModOT"/>
              </a:rPr>
              <a:t>References</a:t>
            </a:r>
            <a:endParaRPr lang="en-US" dirty="0"/>
          </a:p>
        </p:txBody>
      </p:sp>
      <p:sp>
        <p:nvSpPr>
          <p:cNvPr id="3" name="Text Placeholder 2">
            <a:extLst>
              <a:ext uri="{FF2B5EF4-FFF2-40B4-BE49-F238E27FC236}">
                <a16:creationId xmlns:a16="http://schemas.microsoft.com/office/drawing/2014/main" id="{780AD180-9B75-40FD-9DB0-685087B72495}"/>
              </a:ext>
            </a:extLst>
          </p:cNvPr>
          <p:cNvSpPr>
            <a:spLocks noGrp="1"/>
          </p:cNvSpPr>
          <p:nvPr>
            <p:ph type="body" sz="quarter" idx="11"/>
          </p:nvPr>
        </p:nvSpPr>
        <p:spPr/>
        <p:txBody>
          <a:bodyPr/>
          <a:lstStyle/>
          <a:p>
            <a:r>
              <a:rPr lang="en-US" sz="1300" dirty="0"/>
              <a:t>Collaborative for Academic, Social, and Emotional Learning. (2020a). What is SEL? Chicago, IL: Author. Retrieved from </a:t>
            </a:r>
            <a:r>
              <a:rPr lang="en-US" sz="1300" u="sng" dirty="0">
                <a:hlinkClick r:id="rId2"/>
              </a:rPr>
              <a:t>https://casel.org/what-is-sel/</a:t>
            </a:r>
            <a:endParaRPr lang="en-US" sz="1300" dirty="0"/>
          </a:p>
          <a:p>
            <a:endParaRPr lang="en-US" dirty="0">
              <a:solidFill>
                <a:srgbClr val="000000"/>
              </a:solidFill>
            </a:endParaRPr>
          </a:p>
        </p:txBody>
      </p:sp>
    </p:spTree>
    <p:extLst>
      <p:ext uri="{BB962C8B-B14F-4D97-AF65-F5344CB8AC3E}">
        <p14:creationId xmlns:p14="http://schemas.microsoft.com/office/powerpoint/2010/main" val="3127111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666"/>
        <p:cNvGrpSpPr/>
        <p:nvPr/>
      </p:nvGrpSpPr>
      <p:grpSpPr>
        <a:xfrm>
          <a:off x="0" y="0"/>
          <a:ext cx="0" cy="0"/>
          <a:chOff x="0" y="0"/>
          <a:chExt cx="0" cy="0"/>
        </a:xfrm>
      </p:grpSpPr>
      <p:sp>
        <p:nvSpPr>
          <p:cNvPr id="669" name="Google Shape;669;p24"/>
          <p:cNvSpPr txBox="1"/>
          <p:nvPr/>
        </p:nvSpPr>
        <p:spPr>
          <a:xfrm>
            <a:off x="6016420" y="1605444"/>
            <a:ext cx="4738688" cy="3647112"/>
          </a:xfrm>
          <a:prstGeom prst="rect">
            <a:avLst/>
          </a:prstGeom>
          <a:noFill/>
          <a:ln>
            <a:noFill/>
          </a:ln>
        </p:spPr>
        <p:txBody>
          <a:bodyPr spcFirstLastPara="1" wrap="square" lIns="91425" tIns="45700" rIns="91425" bIns="45700" anchor="t" anchorCtr="0">
            <a:spAutoFit/>
          </a:bodyPr>
          <a:lstStyle/>
          <a:p>
            <a:r>
              <a:rPr lang="en-US" sz="5400" b="1" dirty="0">
                <a:solidFill>
                  <a:schemeClr val="accent1"/>
                </a:solidFill>
                <a:latin typeface="+mj-lt"/>
                <a:ea typeface="+mj-ea"/>
                <a:cs typeface="+mj-cs"/>
                <a:sym typeface="Arial"/>
              </a:rPr>
              <a:t>S</a:t>
            </a:r>
            <a:r>
              <a:rPr lang="en-US" sz="3200" dirty="0">
                <a:solidFill>
                  <a:schemeClr val="dk1"/>
                </a:solidFill>
                <a:latin typeface="+mj-lt"/>
                <a:ea typeface="Arial"/>
                <a:cs typeface="Arial"/>
                <a:sym typeface="Arial"/>
              </a:rPr>
              <a:t>equenced</a:t>
            </a:r>
            <a:endParaRPr dirty="0">
              <a:latin typeface="+mj-lt"/>
            </a:endParaRPr>
          </a:p>
          <a:p>
            <a:pPr>
              <a:spcBef>
                <a:spcPts val="600"/>
              </a:spcBef>
            </a:pPr>
            <a:r>
              <a:rPr lang="en-US" sz="5400" b="1" dirty="0">
                <a:solidFill>
                  <a:schemeClr val="accent1"/>
                </a:solidFill>
                <a:latin typeface="+mj-lt"/>
                <a:ea typeface="Arial"/>
                <a:cs typeface="Arial"/>
                <a:sym typeface="Arial"/>
              </a:rPr>
              <a:t>A</a:t>
            </a:r>
            <a:r>
              <a:rPr lang="en-US" sz="3200" dirty="0">
                <a:solidFill>
                  <a:schemeClr val="dk1"/>
                </a:solidFill>
                <a:latin typeface="+mj-lt"/>
                <a:ea typeface="Arial"/>
                <a:cs typeface="Arial"/>
                <a:sym typeface="Arial"/>
              </a:rPr>
              <a:t>ctive</a:t>
            </a:r>
            <a:endParaRPr dirty="0">
              <a:latin typeface="+mj-lt"/>
            </a:endParaRPr>
          </a:p>
          <a:p>
            <a:pPr>
              <a:spcBef>
                <a:spcPts val="600"/>
              </a:spcBef>
            </a:pPr>
            <a:r>
              <a:rPr lang="en-US" sz="5400" b="1" dirty="0">
                <a:solidFill>
                  <a:schemeClr val="accent1"/>
                </a:solidFill>
                <a:latin typeface="+mj-lt"/>
                <a:ea typeface="Arial"/>
                <a:cs typeface="Arial"/>
                <a:sym typeface="Arial"/>
              </a:rPr>
              <a:t>F</a:t>
            </a:r>
            <a:r>
              <a:rPr lang="en-US" sz="3200" dirty="0">
                <a:solidFill>
                  <a:schemeClr val="dk1"/>
                </a:solidFill>
                <a:latin typeface="+mj-lt"/>
                <a:ea typeface="Arial"/>
                <a:cs typeface="Arial"/>
                <a:sym typeface="Arial"/>
              </a:rPr>
              <a:t>ocused</a:t>
            </a:r>
            <a:endParaRPr dirty="0">
              <a:latin typeface="+mj-lt"/>
            </a:endParaRPr>
          </a:p>
          <a:p>
            <a:pPr>
              <a:spcBef>
                <a:spcPts val="600"/>
              </a:spcBef>
            </a:pPr>
            <a:r>
              <a:rPr lang="en-US" sz="5400" b="1" dirty="0">
                <a:solidFill>
                  <a:schemeClr val="accent1"/>
                </a:solidFill>
                <a:latin typeface="+mj-lt"/>
                <a:ea typeface="Arial"/>
                <a:cs typeface="Arial"/>
                <a:sym typeface="Arial"/>
              </a:rPr>
              <a:t>E</a:t>
            </a:r>
            <a:r>
              <a:rPr lang="en-US" sz="3200" dirty="0">
                <a:solidFill>
                  <a:schemeClr val="dk1"/>
                </a:solidFill>
                <a:latin typeface="+mj-lt"/>
                <a:ea typeface="Arial"/>
                <a:cs typeface="Arial"/>
                <a:sym typeface="Arial"/>
              </a:rPr>
              <a:t>xplicit</a:t>
            </a:r>
            <a:endParaRPr dirty="0">
              <a:latin typeface="+mj-lt"/>
            </a:endParaRPr>
          </a:p>
        </p:txBody>
      </p:sp>
      <p:sp>
        <p:nvSpPr>
          <p:cNvPr id="670" name="Google Shape;670;p24"/>
          <p:cNvSpPr txBox="1"/>
          <p:nvPr/>
        </p:nvSpPr>
        <p:spPr>
          <a:xfrm>
            <a:off x="5075716" y="6451552"/>
            <a:ext cx="2614622" cy="338514"/>
          </a:xfrm>
          <a:prstGeom prst="rect">
            <a:avLst/>
          </a:prstGeom>
          <a:noFill/>
          <a:ln>
            <a:noFill/>
          </a:ln>
        </p:spPr>
        <p:txBody>
          <a:bodyPr spcFirstLastPara="1" wrap="square" lIns="91425" tIns="45700" rIns="91425" bIns="45700" anchor="t" anchorCtr="0">
            <a:spAutoFit/>
          </a:bodyPr>
          <a:lstStyle/>
          <a:p>
            <a:r>
              <a:rPr lang="en-US" sz="1600" i="1" dirty="0">
                <a:solidFill>
                  <a:srgbClr val="000000"/>
                </a:solidFill>
                <a:latin typeface="Arial"/>
                <a:ea typeface="Arial"/>
                <a:cs typeface="Arial"/>
                <a:sym typeface="Arial"/>
              </a:rPr>
              <a:t>Source: </a:t>
            </a:r>
            <a:r>
              <a:rPr lang="en-US" sz="1600" dirty="0" err="1">
                <a:solidFill>
                  <a:srgbClr val="000000"/>
                </a:solidFill>
                <a:latin typeface="Arial"/>
                <a:ea typeface="Arial"/>
                <a:cs typeface="Arial"/>
                <a:sym typeface="Arial"/>
              </a:rPr>
              <a:t>Durlak</a:t>
            </a:r>
            <a:r>
              <a:rPr lang="en-US" sz="1600" dirty="0">
                <a:solidFill>
                  <a:srgbClr val="000000"/>
                </a:solidFill>
                <a:latin typeface="Arial"/>
                <a:ea typeface="Arial"/>
                <a:cs typeface="Arial"/>
                <a:sym typeface="Arial"/>
              </a:rPr>
              <a:t> et al., 2011</a:t>
            </a:r>
            <a:endParaRPr sz="1600" dirty="0">
              <a:solidFill>
                <a:srgbClr val="000000"/>
              </a:solidFill>
            </a:endParaRPr>
          </a:p>
        </p:txBody>
      </p:sp>
      <p:sp>
        <p:nvSpPr>
          <p:cNvPr id="7" name="Text Placeholder 6">
            <a:extLst>
              <a:ext uri="{FF2B5EF4-FFF2-40B4-BE49-F238E27FC236}">
                <a16:creationId xmlns:a16="http://schemas.microsoft.com/office/drawing/2014/main" id="{D69C5A18-6BDD-A248-9043-D92009C01122}"/>
              </a:ext>
            </a:extLst>
          </p:cNvPr>
          <p:cNvSpPr>
            <a:spLocks noGrp="1"/>
          </p:cNvSpPr>
          <p:nvPr>
            <p:ph type="body" sz="quarter" idx="10"/>
          </p:nvPr>
        </p:nvSpPr>
        <p:spPr/>
        <p:txBody>
          <a:bodyPr/>
          <a:lstStyle/>
          <a:p>
            <a:r>
              <a:rPr lang="en-US" dirty="0"/>
              <a:t>SAFE  Practices</a:t>
            </a:r>
          </a:p>
        </p:txBody>
      </p:sp>
    </p:spTree>
    <p:extLst>
      <p:ext uri="{BB962C8B-B14F-4D97-AF65-F5344CB8AC3E}">
        <p14:creationId xmlns:p14="http://schemas.microsoft.com/office/powerpoint/2010/main" val="84250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9FD0C3-60C5-F64C-B150-8EA1F484B040}"/>
              </a:ext>
            </a:extLst>
          </p:cNvPr>
          <p:cNvSpPr>
            <a:spLocks noGrp="1"/>
          </p:cNvSpPr>
          <p:nvPr>
            <p:ph type="title"/>
          </p:nvPr>
        </p:nvSpPr>
        <p:spPr/>
        <p:txBody>
          <a:bodyPr/>
          <a:lstStyle/>
          <a:p>
            <a:r>
              <a:rPr lang="en-US" dirty="0"/>
              <a:t>Objectives and Outcomes</a:t>
            </a:r>
          </a:p>
        </p:txBody>
      </p:sp>
      <p:graphicFrame>
        <p:nvGraphicFramePr>
          <p:cNvPr id="8" name="Diagram 7">
            <a:extLst>
              <a:ext uri="{FF2B5EF4-FFF2-40B4-BE49-F238E27FC236}">
                <a16:creationId xmlns:a16="http://schemas.microsoft.com/office/drawing/2014/main" id="{16393EC3-62DB-B946-AE44-936019A97D28}"/>
              </a:ext>
            </a:extLst>
          </p:cNvPr>
          <p:cNvGraphicFramePr/>
          <p:nvPr>
            <p:extLst>
              <p:ext uri="{D42A27DB-BD31-4B8C-83A1-F6EECF244321}">
                <p14:modId xmlns:p14="http://schemas.microsoft.com/office/powerpoint/2010/main" val="1445309204"/>
              </p:ext>
            </p:extLst>
          </p:nvPr>
        </p:nvGraphicFramePr>
        <p:xfrm>
          <a:off x="436881" y="1424562"/>
          <a:ext cx="11528817" cy="1099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EA00E825-CBC4-4A46-B1D9-6CE31566C1C7}"/>
              </a:ext>
            </a:extLst>
          </p:cNvPr>
          <p:cNvGraphicFramePr/>
          <p:nvPr>
            <p:extLst>
              <p:ext uri="{D42A27DB-BD31-4B8C-83A1-F6EECF244321}">
                <p14:modId xmlns:p14="http://schemas.microsoft.com/office/powerpoint/2010/main" val="2537372744"/>
              </p:ext>
            </p:extLst>
          </p:nvPr>
        </p:nvGraphicFramePr>
        <p:xfrm>
          <a:off x="436880" y="2739821"/>
          <a:ext cx="11528817" cy="10996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DD538B69-25C6-5E46-9BF2-D60003CCA85B}"/>
              </a:ext>
            </a:extLst>
          </p:cNvPr>
          <p:cNvGraphicFramePr/>
          <p:nvPr>
            <p:extLst>
              <p:ext uri="{D42A27DB-BD31-4B8C-83A1-F6EECF244321}">
                <p14:modId xmlns:p14="http://schemas.microsoft.com/office/powerpoint/2010/main" val="377768504"/>
              </p:ext>
            </p:extLst>
          </p:nvPr>
        </p:nvGraphicFramePr>
        <p:xfrm>
          <a:off x="436880" y="4055080"/>
          <a:ext cx="11528817" cy="10996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a:extLst>
              <a:ext uri="{FF2B5EF4-FFF2-40B4-BE49-F238E27FC236}">
                <a16:creationId xmlns:a16="http://schemas.microsoft.com/office/drawing/2014/main" id="{486CC654-30DA-E44F-9DE9-DA9AC69BDC45}"/>
              </a:ext>
            </a:extLst>
          </p:cNvPr>
          <p:cNvGraphicFramePr/>
          <p:nvPr>
            <p:extLst>
              <p:ext uri="{D42A27DB-BD31-4B8C-83A1-F6EECF244321}">
                <p14:modId xmlns:p14="http://schemas.microsoft.com/office/powerpoint/2010/main" val="2939910748"/>
              </p:ext>
            </p:extLst>
          </p:nvPr>
        </p:nvGraphicFramePr>
        <p:xfrm>
          <a:off x="436880" y="5314149"/>
          <a:ext cx="11528817" cy="109969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7" name="TextBox 6">
            <a:extLst>
              <a:ext uri="{FF2B5EF4-FFF2-40B4-BE49-F238E27FC236}">
                <a16:creationId xmlns:a16="http://schemas.microsoft.com/office/drawing/2014/main" id="{5251490E-E4DD-8248-A01A-33FB6A1E616A}"/>
              </a:ext>
            </a:extLst>
          </p:cNvPr>
          <p:cNvSpPr txBox="1"/>
          <p:nvPr/>
        </p:nvSpPr>
        <p:spPr>
          <a:xfrm>
            <a:off x="9175042" y="832935"/>
            <a:ext cx="30141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Notetaking guide: page 1</a:t>
            </a:r>
          </a:p>
        </p:txBody>
      </p:sp>
    </p:spTree>
    <p:extLst>
      <p:ext uri="{BB962C8B-B14F-4D97-AF65-F5344CB8AC3E}">
        <p14:creationId xmlns:p14="http://schemas.microsoft.com/office/powerpoint/2010/main" val="146912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68B5-6655-1040-BFE8-223C13C2FE2B}"/>
              </a:ext>
            </a:extLst>
          </p:cNvPr>
          <p:cNvSpPr>
            <a:spLocks noGrp="1"/>
          </p:cNvSpPr>
          <p:nvPr>
            <p:ph type="title"/>
          </p:nvPr>
        </p:nvSpPr>
        <p:spPr/>
        <p:txBody>
          <a:bodyPr/>
          <a:lstStyle/>
          <a:p>
            <a:r>
              <a:rPr lang="en-US" dirty="0"/>
              <a:t>Community Agreements</a:t>
            </a:r>
          </a:p>
        </p:txBody>
      </p:sp>
      <p:sp>
        <p:nvSpPr>
          <p:cNvPr id="4" name="Text Placeholder 3">
            <a:extLst>
              <a:ext uri="{FF2B5EF4-FFF2-40B4-BE49-F238E27FC236}">
                <a16:creationId xmlns:a16="http://schemas.microsoft.com/office/drawing/2014/main" id="{14E3BF85-9C16-B542-96AE-D0B9D12ABAB5}"/>
              </a:ext>
            </a:extLst>
          </p:cNvPr>
          <p:cNvSpPr>
            <a:spLocks noGrp="1"/>
          </p:cNvSpPr>
          <p:nvPr>
            <p:ph type="body" sz="quarter" idx="11"/>
          </p:nvPr>
        </p:nvSpPr>
        <p:spPr/>
        <p:txBody>
          <a:bodyPr/>
          <a:lstStyle/>
          <a:p>
            <a:pPr fontAlgn="base"/>
            <a:r>
              <a:rPr lang="en-US" dirty="0"/>
              <a:t>In every chair a learner; in every chair a leader</a:t>
            </a:r>
          </a:p>
          <a:p>
            <a:pPr fontAlgn="base"/>
            <a:r>
              <a:rPr lang="en-US" dirty="0"/>
              <a:t>Speak to be understood; listen to understand</a:t>
            </a:r>
          </a:p>
          <a:p>
            <a:pPr fontAlgn="base"/>
            <a:r>
              <a:rPr lang="en-US" dirty="0"/>
              <a:t>Return to being present; work to stay engaged</a:t>
            </a:r>
          </a:p>
          <a:p>
            <a:pPr fontAlgn="base"/>
            <a:r>
              <a:rPr lang="en-US" dirty="0"/>
              <a:t>Take care of yourself; take care of each other</a:t>
            </a:r>
          </a:p>
          <a:p>
            <a:pPr fontAlgn="base"/>
            <a:r>
              <a:rPr lang="en-US" dirty="0"/>
              <a:t>Maintain safe space for meaningful conversations</a:t>
            </a:r>
          </a:p>
          <a:p>
            <a:pPr fontAlgn="base"/>
            <a:r>
              <a:rPr lang="en-US" dirty="0"/>
              <a:t>Expect and embrace experiences of non-closure</a:t>
            </a:r>
          </a:p>
          <a:p>
            <a:pPr marL="0" indent="0">
              <a:buNone/>
            </a:pPr>
            <a:endParaRPr lang="en-US" dirty="0"/>
          </a:p>
        </p:txBody>
      </p:sp>
      <p:sp>
        <p:nvSpPr>
          <p:cNvPr id="3" name="TextBox 2">
            <a:extLst>
              <a:ext uri="{FF2B5EF4-FFF2-40B4-BE49-F238E27FC236}">
                <a16:creationId xmlns:a16="http://schemas.microsoft.com/office/drawing/2014/main" id="{5E3CFA16-A8D0-4CA4-AFAB-C759FAA8CC68}"/>
              </a:ext>
            </a:extLst>
          </p:cNvPr>
          <p:cNvSpPr txBox="1"/>
          <p:nvPr/>
        </p:nvSpPr>
        <p:spPr>
          <a:xfrm>
            <a:off x="8748713" y="6383969"/>
            <a:ext cx="2946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Notetaking guide: page 1</a:t>
            </a:r>
          </a:p>
        </p:txBody>
      </p:sp>
    </p:spTree>
    <p:extLst>
      <p:ext uri="{BB962C8B-B14F-4D97-AF65-F5344CB8AC3E}">
        <p14:creationId xmlns:p14="http://schemas.microsoft.com/office/powerpoint/2010/main" val="124970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FB66-8EDD-41DB-9F2F-48419D778FB2}"/>
              </a:ext>
            </a:extLst>
          </p:cNvPr>
          <p:cNvSpPr>
            <a:spLocks noGrp="1"/>
          </p:cNvSpPr>
          <p:nvPr>
            <p:ph type="title"/>
          </p:nvPr>
        </p:nvSpPr>
        <p:spPr/>
        <p:txBody>
          <a:bodyPr lIns="91440" tIns="45720" rIns="91440" bIns="45720" anchor="t"/>
          <a:lstStyle/>
          <a:p>
            <a:r>
              <a:rPr lang="en-US" dirty="0">
                <a:latin typeface="Mr Eaves XL Mod OT Ultra"/>
                <a:ea typeface="Open Sans"/>
                <a:cs typeface="Open Sans"/>
              </a:rPr>
              <a:t>Setting the Stage</a:t>
            </a:r>
            <a:endParaRPr lang="en-US" dirty="0"/>
          </a:p>
        </p:txBody>
      </p:sp>
    </p:spTree>
    <p:extLst>
      <p:ext uri="{BB962C8B-B14F-4D97-AF65-F5344CB8AC3E}">
        <p14:creationId xmlns:p14="http://schemas.microsoft.com/office/powerpoint/2010/main" val="2985218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734A-240A-EE46-B114-D3BF6C242F24}"/>
              </a:ext>
            </a:extLst>
          </p:cNvPr>
          <p:cNvSpPr>
            <a:spLocks noGrp="1"/>
          </p:cNvSpPr>
          <p:nvPr>
            <p:ph type="title"/>
          </p:nvPr>
        </p:nvSpPr>
        <p:spPr>
          <a:xfrm>
            <a:off x="485637" y="409419"/>
            <a:ext cx="11220725" cy="524337"/>
          </a:xfrm>
        </p:spPr>
        <p:txBody>
          <a:bodyPr/>
          <a:lstStyle/>
          <a:p>
            <a:r>
              <a:rPr lang="en-US" dirty="0"/>
              <a:t>Implementing SEL </a:t>
            </a:r>
          </a:p>
        </p:txBody>
      </p:sp>
      <p:graphicFrame>
        <p:nvGraphicFramePr>
          <p:cNvPr id="4" name="Content Placeholder 3">
            <a:extLst>
              <a:ext uri="{FF2B5EF4-FFF2-40B4-BE49-F238E27FC236}">
                <a16:creationId xmlns:a16="http://schemas.microsoft.com/office/drawing/2014/main" id="{B538CDEA-1E09-0841-9776-EB4626C44AFA}"/>
              </a:ext>
            </a:extLst>
          </p:cNvPr>
          <p:cNvGraphicFramePr>
            <a:graphicFrameLocks noGrp="1"/>
          </p:cNvGraphicFramePr>
          <p:nvPr>
            <p:ph idx="4294967295"/>
            <p:extLst>
              <p:ext uri="{D42A27DB-BD31-4B8C-83A1-F6EECF244321}">
                <p14:modId xmlns:p14="http://schemas.microsoft.com/office/powerpoint/2010/main" val="193633531"/>
              </p:ext>
            </p:extLst>
          </p:nvPr>
        </p:nvGraphicFramePr>
        <p:xfrm>
          <a:off x="-505810" y="1680560"/>
          <a:ext cx="1252636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ACCF260-9B6C-0E4E-866E-FF685FAA5C64}"/>
              </a:ext>
            </a:extLst>
          </p:cNvPr>
          <p:cNvSpPr/>
          <p:nvPr/>
        </p:nvSpPr>
        <p:spPr>
          <a:xfrm>
            <a:off x="396875" y="950264"/>
            <a:ext cx="4515595" cy="369332"/>
          </a:xfrm>
          <a:prstGeom prst="rect">
            <a:avLst/>
          </a:prstGeom>
        </p:spPr>
        <p:txBody>
          <a:bodyPr wrap="none">
            <a:spAutoFit/>
          </a:bodyPr>
          <a:lstStyle/>
          <a:p>
            <a:r>
              <a:rPr lang="en-US" dirty="0"/>
              <a:t>Three integrated classroom-based approaches</a:t>
            </a:r>
          </a:p>
        </p:txBody>
      </p:sp>
      <p:sp>
        <p:nvSpPr>
          <p:cNvPr id="6" name="Google Shape;633;p21">
            <a:extLst>
              <a:ext uri="{FF2B5EF4-FFF2-40B4-BE49-F238E27FC236}">
                <a16:creationId xmlns:a16="http://schemas.microsoft.com/office/drawing/2014/main" id="{64BCD30D-FB2B-DC48-87B5-9BCC3F30A00C}"/>
              </a:ext>
            </a:extLst>
          </p:cNvPr>
          <p:cNvSpPr/>
          <p:nvPr/>
        </p:nvSpPr>
        <p:spPr>
          <a:xfrm>
            <a:off x="228103" y="6393951"/>
            <a:ext cx="3102900" cy="246300"/>
          </a:xfrm>
          <a:prstGeom prst="rect">
            <a:avLst/>
          </a:prstGeom>
          <a:noFill/>
          <a:ln>
            <a:noFill/>
          </a:ln>
        </p:spPr>
        <p:txBody>
          <a:bodyPr spcFirstLastPara="1" wrap="square" lIns="91425" tIns="45700" rIns="91425" bIns="45700" anchor="t" anchorCtr="0">
            <a:spAutoFit/>
          </a:bodyPr>
          <a:lstStyle/>
          <a:p>
            <a:r>
              <a:rPr lang="en-US" sz="1000" i="1" dirty="0">
                <a:solidFill>
                  <a:schemeClr val="bg1"/>
                </a:solidFill>
                <a:latin typeface="Arial"/>
                <a:ea typeface="Arial"/>
                <a:cs typeface="Arial"/>
                <a:sym typeface="Arial"/>
              </a:rPr>
              <a:t>Sources: </a:t>
            </a:r>
            <a:r>
              <a:rPr lang="en-US" sz="1000" i="1" dirty="0" err="1">
                <a:solidFill>
                  <a:schemeClr val="bg1"/>
                </a:solidFill>
                <a:latin typeface="Arial"/>
                <a:ea typeface="Arial"/>
                <a:cs typeface="Arial"/>
                <a:sym typeface="Arial"/>
              </a:rPr>
              <a:t>Dusenbury</a:t>
            </a:r>
            <a:r>
              <a:rPr lang="en-US" sz="1000" i="1" dirty="0">
                <a:solidFill>
                  <a:schemeClr val="bg1"/>
                </a:solidFill>
                <a:latin typeface="Arial"/>
                <a:ea typeface="Arial"/>
                <a:cs typeface="Arial"/>
                <a:sym typeface="Arial"/>
              </a:rPr>
              <a:t> et al., 2016; </a:t>
            </a:r>
            <a:endParaRPr dirty="0">
              <a:solidFill>
                <a:schemeClr val="bg1"/>
              </a:solidFill>
            </a:endParaRPr>
          </a:p>
        </p:txBody>
      </p:sp>
    </p:spTree>
    <p:extLst>
      <p:ext uri="{BB962C8B-B14F-4D97-AF65-F5344CB8AC3E}">
        <p14:creationId xmlns:p14="http://schemas.microsoft.com/office/powerpoint/2010/main" val="3790637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2086-F7D5-E04C-829C-BCDFE0BE4B03}"/>
              </a:ext>
            </a:extLst>
          </p:cNvPr>
          <p:cNvSpPr>
            <a:spLocks noGrp="1"/>
          </p:cNvSpPr>
          <p:nvPr>
            <p:ph type="title"/>
          </p:nvPr>
        </p:nvSpPr>
        <p:spPr/>
        <p:txBody>
          <a:bodyPr lIns="91440" tIns="45720" rIns="91440" bIns="45720" anchor="t"/>
          <a:lstStyle/>
          <a:p>
            <a:r>
              <a:rPr lang="en-US" sz="4200" dirty="0">
                <a:latin typeface="MrEavesXLModOT"/>
              </a:rPr>
              <a:t>Ten Educator Practices That Promote SEL</a:t>
            </a:r>
          </a:p>
        </p:txBody>
      </p:sp>
      <p:sp>
        <p:nvSpPr>
          <p:cNvPr id="15" name="Google Shape;693;p25">
            <a:extLst>
              <a:ext uri="{FF2B5EF4-FFF2-40B4-BE49-F238E27FC236}">
                <a16:creationId xmlns:a16="http://schemas.microsoft.com/office/drawing/2014/main" id="{D02CE89F-C48F-7E44-8860-EE30339AF111}"/>
              </a:ext>
            </a:extLst>
          </p:cNvPr>
          <p:cNvSpPr/>
          <p:nvPr/>
        </p:nvSpPr>
        <p:spPr>
          <a:xfrm>
            <a:off x="0" y="6518354"/>
            <a:ext cx="1566900" cy="246300"/>
          </a:xfrm>
          <a:prstGeom prst="rect">
            <a:avLst/>
          </a:prstGeom>
          <a:noFill/>
          <a:ln>
            <a:noFill/>
          </a:ln>
        </p:spPr>
        <p:txBody>
          <a:bodyPr spcFirstLastPara="1" wrap="square" lIns="91425" tIns="45700" rIns="91425" bIns="45700" anchor="t" anchorCtr="0">
            <a:spAutoFit/>
          </a:bodyPr>
          <a:lstStyle/>
          <a:p>
            <a:pPr algn="r"/>
            <a:r>
              <a:rPr lang="en-US" sz="1000" i="1" dirty="0">
                <a:solidFill>
                  <a:schemeClr val="bg1"/>
                </a:solidFill>
                <a:latin typeface="Arial"/>
                <a:ea typeface="Arial"/>
                <a:cs typeface="Arial"/>
                <a:sym typeface="Arial"/>
              </a:rPr>
              <a:t>Source: Yoder, 2014</a:t>
            </a:r>
            <a:endParaRPr dirty="0">
              <a:solidFill>
                <a:schemeClr val="bg1"/>
              </a:solidFill>
            </a:endParaRPr>
          </a:p>
        </p:txBody>
      </p:sp>
      <p:graphicFrame>
        <p:nvGraphicFramePr>
          <p:cNvPr id="5" name="Content Placeholder 4">
            <a:extLst>
              <a:ext uri="{FF2B5EF4-FFF2-40B4-BE49-F238E27FC236}">
                <a16:creationId xmlns:a16="http://schemas.microsoft.com/office/drawing/2014/main" id="{3C02EB83-FCCE-E740-97F1-B8FDB13E169C}"/>
              </a:ext>
            </a:extLst>
          </p:cNvPr>
          <p:cNvGraphicFramePr>
            <a:graphicFrameLocks/>
          </p:cNvGraphicFramePr>
          <p:nvPr>
            <p:extLst>
              <p:ext uri="{D42A27DB-BD31-4B8C-83A1-F6EECF244321}">
                <p14:modId xmlns:p14="http://schemas.microsoft.com/office/powerpoint/2010/main" val="756285467"/>
              </p:ext>
            </p:extLst>
          </p:nvPr>
        </p:nvGraphicFramePr>
        <p:xfrm>
          <a:off x="487149" y="1717651"/>
          <a:ext cx="4914252" cy="4605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4">
            <a:extLst>
              <a:ext uri="{FF2B5EF4-FFF2-40B4-BE49-F238E27FC236}">
                <a16:creationId xmlns:a16="http://schemas.microsoft.com/office/drawing/2014/main" id="{1A106702-2310-604D-B60B-BF55C1AB5A92}"/>
              </a:ext>
            </a:extLst>
          </p:cNvPr>
          <p:cNvGraphicFramePr>
            <a:graphicFrameLocks/>
          </p:cNvGraphicFramePr>
          <p:nvPr>
            <p:extLst>
              <p:ext uri="{D42A27DB-BD31-4B8C-83A1-F6EECF244321}">
                <p14:modId xmlns:p14="http://schemas.microsoft.com/office/powerpoint/2010/main" val="1577295896"/>
              </p:ext>
            </p:extLst>
          </p:nvPr>
        </p:nvGraphicFramePr>
        <p:xfrm>
          <a:off x="5723530" y="1520582"/>
          <a:ext cx="4914253" cy="46051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3442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5017-B9BE-B94B-829F-374B07996E45}"/>
              </a:ext>
            </a:extLst>
          </p:cNvPr>
          <p:cNvSpPr>
            <a:spLocks noGrp="1"/>
          </p:cNvSpPr>
          <p:nvPr>
            <p:ph type="title"/>
          </p:nvPr>
        </p:nvSpPr>
        <p:spPr/>
        <p:txBody>
          <a:bodyPr lIns="91440" tIns="45720" rIns="91440" bIns="45720" anchor="t"/>
          <a:lstStyle/>
          <a:p>
            <a:r>
              <a:rPr lang="en-US" b="0" dirty="0">
                <a:latin typeface="MrEavesXLModOTUltra"/>
              </a:rPr>
              <a:t>Taxonomy of Academic Integration</a:t>
            </a:r>
            <a:endParaRPr lang="en-US" dirty="0">
              <a:latin typeface="MrEavesXLModOTUltra"/>
            </a:endParaRPr>
          </a:p>
        </p:txBody>
      </p:sp>
      <p:graphicFrame>
        <p:nvGraphicFramePr>
          <p:cNvPr id="3" name="Diagram 2">
            <a:extLst>
              <a:ext uri="{FF2B5EF4-FFF2-40B4-BE49-F238E27FC236}">
                <a16:creationId xmlns:a16="http://schemas.microsoft.com/office/drawing/2014/main" id="{E1185BDC-917E-214D-8B74-98318D9D601E}"/>
              </a:ext>
            </a:extLst>
          </p:cNvPr>
          <p:cNvGraphicFramePr/>
          <p:nvPr>
            <p:extLst>
              <p:ext uri="{D42A27DB-BD31-4B8C-83A1-F6EECF244321}">
                <p14:modId xmlns:p14="http://schemas.microsoft.com/office/powerpoint/2010/main" val="99907037"/>
              </p:ext>
            </p:extLst>
          </p:nvPr>
        </p:nvGraphicFramePr>
        <p:xfrm>
          <a:off x="4064000" y="31393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8950267-92FA-EF49-9B2C-69E62BA93422}"/>
              </a:ext>
            </a:extLst>
          </p:cNvPr>
          <p:cNvSpPr/>
          <p:nvPr/>
        </p:nvSpPr>
        <p:spPr>
          <a:xfrm>
            <a:off x="4775200" y="6470042"/>
            <a:ext cx="6096000" cy="276999"/>
          </a:xfrm>
          <a:prstGeom prst="rect">
            <a:avLst/>
          </a:prstGeom>
        </p:spPr>
        <p:txBody>
          <a:bodyPr>
            <a:spAutoFit/>
          </a:bodyPr>
          <a:lstStyle/>
          <a:p>
            <a:r>
              <a:rPr lang="en-US" sz="1200" i="1" dirty="0">
                <a:solidFill>
                  <a:srgbClr val="000000"/>
                </a:solidFill>
              </a:rPr>
              <a:t>Source</a:t>
            </a:r>
            <a:r>
              <a:rPr lang="en-US" sz="1200" dirty="0">
                <a:solidFill>
                  <a:srgbClr val="000000"/>
                </a:solidFill>
              </a:rPr>
              <a:t>: Yoder, Ward, &amp; </a:t>
            </a:r>
            <a:r>
              <a:rPr lang="en-US" sz="1200" dirty="0" err="1">
                <a:solidFill>
                  <a:srgbClr val="000000"/>
                </a:solidFill>
              </a:rPr>
              <a:t>Wolforth</a:t>
            </a:r>
            <a:r>
              <a:rPr lang="en-US" sz="1200" dirty="0">
                <a:solidFill>
                  <a:srgbClr val="000000"/>
                </a:solidFill>
              </a:rPr>
              <a:t>, 2021</a:t>
            </a:r>
          </a:p>
        </p:txBody>
      </p:sp>
    </p:spTree>
    <p:extLst>
      <p:ext uri="{BB962C8B-B14F-4D97-AF65-F5344CB8AC3E}">
        <p14:creationId xmlns:p14="http://schemas.microsoft.com/office/powerpoint/2010/main" val="2760042234"/>
      </p:ext>
    </p:extLst>
  </p:cSld>
  <p:clrMapOvr>
    <a:masterClrMapping/>
  </p:clrMapOvr>
</p:sld>
</file>

<file path=ppt/theme/theme1.xml><?xml version="1.0" encoding="utf-8"?>
<a:theme xmlns:a="http://schemas.openxmlformats.org/drawingml/2006/main" name="NU2021">
  <a:themeElements>
    <a:clrScheme name="All Programs 2021">
      <a:dk1>
        <a:srgbClr val="6E706B"/>
      </a:dk1>
      <a:lt1>
        <a:srgbClr val="FFFFFF"/>
      </a:lt1>
      <a:dk2>
        <a:srgbClr val="AEE2E3"/>
      </a:dk2>
      <a:lt2>
        <a:srgbClr val="F3A260"/>
      </a:lt2>
      <a:accent1>
        <a:srgbClr val="2F8B90"/>
      </a:accent1>
      <a:accent2>
        <a:srgbClr val="D7F792"/>
      </a:accent2>
      <a:accent3>
        <a:srgbClr val="FCDB4D"/>
      </a:accent3>
      <a:accent4>
        <a:srgbClr val="E77420"/>
      </a:accent4>
      <a:accent5>
        <a:srgbClr val="5735C4"/>
      </a:accent5>
      <a:accent6>
        <a:srgbClr val="B9D1CC"/>
      </a:accent6>
      <a:hlink>
        <a:srgbClr val="3A83B6"/>
      </a:hlink>
      <a:folHlink>
        <a:srgbClr val="3A83B6"/>
      </a:folHlink>
    </a:clrScheme>
    <a:fontScheme name="Harmony2020">
      <a:majorFont>
        <a:latin typeface="MrEavesXLModOT"/>
        <a:ea typeface=""/>
        <a:cs typeface=""/>
      </a:majorFont>
      <a:minorFont>
        <a:latin typeface="MrEavesXLModO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 for Academic Integration" id="{C2158355-D774-E043-BE3A-DD235FB1AF7A}" vid="{AD11E95E-D201-C64A-94EF-918255187E24}"/>
    </a:ext>
  </a:extLst>
</a:theme>
</file>

<file path=ppt/theme/theme2.xml><?xml version="1.0" encoding="utf-8"?>
<a:theme xmlns:a="http://schemas.openxmlformats.org/drawingml/2006/main" name="Office Theme">
  <a:themeElements>
    <a:clrScheme name="Rebranded Programs 2021">
      <a:dk1>
        <a:srgbClr val="000000"/>
      </a:dk1>
      <a:lt1>
        <a:srgbClr val="FFFFFF"/>
      </a:lt1>
      <a:dk2>
        <a:srgbClr val="44546A"/>
      </a:dk2>
      <a:lt2>
        <a:srgbClr val="F3A260"/>
      </a:lt2>
      <a:accent1>
        <a:srgbClr val="2F8B90"/>
      </a:accent1>
      <a:accent2>
        <a:srgbClr val="D7F792"/>
      </a:accent2>
      <a:accent3>
        <a:srgbClr val="FCDB4D"/>
      </a:accent3>
      <a:accent4>
        <a:srgbClr val="E77420"/>
      </a:accent4>
      <a:accent5>
        <a:srgbClr val="5735C4"/>
      </a:accent5>
      <a:accent6>
        <a:srgbClr val="B8BDDE"/>
      </a:accent6>
      <a:hlink>
        <a:srgbClr val="3A83B6"/>
      </a:hlink>
      <a:folHlink>
        <a:srgbClr val="3A83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27558</TotalTime>
  <Words>5844</Words>
  <Application>Microsoft Macintosh PowerPoint</Application>
  <PresentationFormat>Widescreen</PresentationFormat>
  <Paragraphs>464</Paragraphs>
  <Slides>33</Slides>
  <Notes>31</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Arial</vt:lpstr>
      <vt:lpstr>Calibri</vt:lpstr>
      <vt:lpstr>Libre Baskerville</vt:lpstr>
      <vt:lpstr>Mr Eaves XL Mod OT Heavy</vt:lpstr>
      <vt:lpstr>Mr Eaves XL Mod OT Reg</vt:lpstr>
      <vt:lpstr>Mr Eaves XL Mod OT Ultra</vt:lpstr>
      <vt:lpstr>MrEavesXLModOT</vt:lpstr>
      <vt:lpstr>MrEavesXLModOTHeavy</vt:lpstr>
      <vt:lpstr>MrEavesXLModOTUltra</vt:lpstr>
      <vt:lpstr>Open Sans</vt:lpstr>
      <vt:lpstr>Open Sans Light</vt:lpstr>
      <vt:lpstr>Open Sans Regular</vt:lpstr>
      <vt:lpstr>NU2021</vt:lpstr>
      <vt:lpstr>Office Theme</vt:lpstr>
      <vt:lpstr>PowerPoint Presentation</vt:lpstr>
      <vt:lpstr>PowerPoint Presentation</vt:lpstr>
      <vt:lpstr>Agenda</vt:lpstr>
      <vt:lpstr>Objectives and Outcomes</vt:lpstr>
      <vt:lpstr>Community Agreements</vt:lpstr>
      <vt:lpstr>Setting the Stage</vt:lpstr>
      <vt:lpstr>Implementing SEL </vt:lpstr>
      <vt:lpstr>Ten Educator Practices That Promote SEL</vt:lpstr>
      <vt:lpstr>Taxonomy of Academic Integration</vt:lpstr>
      <vt:lpstr>Breakout Room</vt:lpstr>
      <vt:lpstr>Balanced Instruction</vt:lpstr>
      <vt:lpstr>Exploring Balanced Instruction</vt:lpstr>
      <vt:lpstr>Exploring Balanced Instruction</vt:lpstr>
      <vt:lpstr>Exploring Balanced Instruction</vt:lpstr>
      <vt:lpstr>Exploring Balanced Instruction</vt:lpstr>
      <vt:lpstr>Core Components of Direct Instruction </vt:lpstr>
      <vt:lpstr>Engaging Students Through Project-Based Learning</vt:lpstr>
      <vt:lpstr>Flipping Bloom’s Taxonomy: PBL Strategy</vt:lpstr>
      <vt:lpstr>PowerPoint Presentation</vt:lpstr>
      <vt:lpstr>Exploring Balanced Instruction</vt:lpstr>
      <vt:lpstr>Activity 3: See it in Action</vt:lpstr>
      <vt:lpstr>Harmony Connections</vt:lpstr>
      <vt:lpstr>Connecting Harmony SEL Skills &amp; Balanced Instruction</vt:lpstr>
      <vt:lpstr>PowerPoint Presentation</vt:lpstr>
      <vt:lpstr>PowerPoint Presentation</vt:lpstr>
      <vt:lpstr>Activity 5: SEL-Academic Integration Taxonomy</vt:lpstr>
      <vt:lpstr>Harmony Connection with Balanced Instruction</vt:lpstr>
      <vt:lpstr>Activity 7: Action Planning</vt:lpstr>
      <vt:lpstr>Wrap Up</vt:lpstr>
      <vt:lpstr>Closing</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Ressel</dc:creator>
  <cp:lastModifiedBy>Nicholas Yoder</cp:lastModifiedBy>
  <cp:revision>934</cp:revision>
  <dcterms:created xsi:type="dcterms:W3CDTF">2021-08-19T20:52:12Z</dcterms:created>
  <dcterms:modified xsi:type="dcterms:W3CDTF">2022-03-28T11:45:23Z</dcterms:modified>
</cp:coreProperties>
</file>